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notesSlides/_rels/notesSlide6.xml.rels" ContentType="application/vnd.openxmlformats-package.relationships+xml"/>
  <Override PartName="/ppt/notesSlides/_rels/notesSlide15.xml.rels" ContentType="application/vnd.openxmlformats-package.relationships+xml"/>
  <Override PartName="/ppt/notesSlides/_rels/notesSlide4.xml.rels" ContentType="application/vnd.openxmlformats-package.relationships+xml"/>
  <Override PartName="/ppt/notesSlides/_rels/notesSlide9.xml.rels" ContentType="application/vnd.openxmlformats-package.relationships+xml"/>
  <Override PartName="/ppt/notesSlides/_rels/notesSlide13.xml.rels" ContentType="application/vnd.openxmlformats-package.relationships+xml"/>
  <Override PartName="/ppt/notesSlides/_rels/notesSlide8.xml.rels" ContentType="application/vnd.openxmlformats-package.relationships+xml"/>
  <Override PartName="/ppt/notesSlides/_rels/notesSlide14.xml.rels" ContentType="application/vnd.openxmlformats-package.relationships+xml"/>
  <Override PartName="/ppt/notesSlides/_rels/notesSlide1.xml.rels" ContentType="application/vnd.openxmlformats-package.relationships+xml"/>
  <Override PartName="/ppt/notesSlides/_rels/notesSlide10.xml.rels" ContentType="application/vnd.openxmlformats-package.relationships+xml"/>
  <Override PartName="/ppt/notesSlides/_rels/notesSlide3.xml.rels" ContentType="application/vnd.openxmlformats-package.relationships+xml"/>
  <Override PartName="/ppt/notesSlides/_rels/notesSlide7.xml.rels" ContentType="application/vnd.openxmlformats-package.relationships+xml"/>
  <Override PartName="/ppt/notesSlides/_rels/notesSlide16.xml.rels" ContentType="application/vnd.openxmlformats-package.relationships+xml"/>
  <Override PartName="/ppt/notesSlides/_rels/notesSlide5.xml.rels" ContentType="application/vnd.openxmlformats-package.relationships+xml"/>
  <Override PartName="/ppt/notesSlides/_rels/notesSlide12.xml.rels" ContentType="application/vnd.openxmlformats-package.relationships+xml"/>
  <Override PartName="/ppt/notesSlides/_rels/notesSlide2.xml.rels" ContentType="application/vnd.openxmlformats-package.relationships+xml"/>
  <Override PartName="/ppt/notesSlides/_rels/notesSlide11.xml.rels" ContentType="application/vnd.openxmlformats-package.relationships+xml"/>
  <Override PartName="/ppt/notesSlides/notesSlide9.xml" ContentType="application/vnd.openxmlformats-officedocument.presentationml.notesSlide+xml"/>
  <Override PartName="/ppt/notesSlides/notesSlide8.xml" ContentType="application/vnd.openxmlformats-officedocument.presentationml.notesSlide+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3.xml" ContentType="application/vnd.openxmlformats-officedocument.presentationml.notesSlide+xml"/>
  <Override PartName="/ppt/notesSlides/notesSlide4.xml" ContentType="application/vnd.openxmlformats-officedocument.presentationml.notesSlide+xml"/>
  <Override PartName="/ppt/notesSlides/notesSlide14.xml" ContentType="application/vnd.openxmlformats-officedocument.presentationml.notesSlide+xml"/>
  <Override PartName="/ppt/notesSlides/notesSlide5.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15.xml" ContentType="application/vnd.openxmlformats-officedocument.presentationml.notesSlide+xml"/>
  <Override PartName="/ppt/notesSlides/notesSlide6.xml" ContentType="application/vnd.openxmlformats-officedocument.presentationml.notesSlide+xml"/>
  <Override PartName="/ppt/notesSlides/notesSlide12.xml" ContentType="application/vnd.openxmlformats-officedocument.presentationml.notesSlide+xml"/>
  <Override PartName="/ppt/notesSlides/notesSlide3.xml" ContentType="application/vnd.openxmlformats-officedocument.presentationml.notesSlide+xml"/>
  <Override PartName="/ppt/notesSlides/notesSlide16.xml" ContentType="application/vnd.openxmlformats-officedocument.presentationml.notesSlide+xml"/>
  <Override PartName="/ppt/notesSlides/notesSlide7.xml" ContentType="application/vnd.openxmlformats-officedocument.presentationml.notesSlide+xml"/>
  <Override PartName="/ppt/_rels/presentation.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8.xml.rels" ContentType="application/vnd.openxmlformats-package.relationships+xml"/>
  <Override PartName="/ppt/slideLayouts/_rels/slideLayout5.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9.png" ContentType="image/png"/>
  <Override PartName="/ppt/media/image12.png" ContentType="image/png"/>
  <Override PartName="/ppt/media/image15.jpeg" ContentType="image/jpeg"/>
  <Override PartName="/ppt/media/image14.png" ContentType="image/png"/>
  <Override PartName="/ppt/media/image2.jpeg" ContentType="image/jpeg"/>
  <Override PartName="/ppt/media/image3.jpeg" ContentType="image/jpeg"/>
  <Override PartName="/ppt/media/image4.png" ContentType="image/png"/>
  <Override PartName="/ppt/media/image13.jpeg" ContentType="image/jpeg"/>
  <Override PartName="/ppt/media/image8.jpeg" ContentType="image/jpeg"/>
  <Override PartName="/ppt/media/image5.png" ContentType="image/png"/>
  <Override PartName="/ppt/media/image10.png" ContentType="image/png"/>
  <Override PartName="/ppt/media/image6.jpeg" ContentType="image/jpeg"/>
  <Override PartName="/ppt/media/image11.jpeg" ContentType="image/jpeg"/>
  <Override PartName="/ppt/media/image1.jpeg" ContentType="image/jpeg"/>
  <Override PartName="/ppt/media/image7.png" ContentType="image/png"/>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13.xml.rels" ContentType="application/vnd.openxmlformats-package.relationships+xml"/>
  <Override PartName="/ppt/slides/_rels/slide16.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9.xml.rels" ContentType="application/vnd.openxmlformats-package.relationships+xml"/>
  <Override PartName="/ppt/slides/_rels/slide14.xml.rels" ContentType="application/vnd.openxmlformats-package.relationships+xml"/>
  <Override PartName="/ppt/slides/_rels/slide11.xml.rels" ContentType="application/vnd.openxmlformats-package.relationships+xml"/>
  <Override PartName="/ppt/slides/_rels/slide1.xml.rels" ContentType="application/vnd.openxmlformats-package.relationships+xml"/>
  <Override PartName="/ppt/slides/_rels/slide4.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3.xml.rels" ContentType="application/vnd.openxmlformats-package.relationships+xml"/>
  <Override PartName="/ppt/slides/_rels/slide6.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notesMasterIdLst>
    <p:notesMasterId r:id="rId3"/>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Lst>
  <p:sldSz cx="12192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notesMaster" Target="notesMasters/notes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
</Relationships>
</file>

<file path=ppt/media/image1.jpeg>
</file>

<file path=ppt/media/image10.png>
</file>

<file path=ppt/media/image11.jpeg>
</file>

<file path=ppt/media/image12.png>
</file>

<file path=ppt/media/image13.jpeg>
</file>

<file path=ppt/media/image14.png>
</file>

<file path=ppt/media/image15.jpeg>
</file>

<file path=ppt/media/image2.jpeg>
</file>

<file path=ppt/media/image3.jpeg>
</file>

<file path=ppt/media/image4.png>
</file>

<file path=ppt/media/image5.png>
</file>

<file path=ppt/media/image6.jpeg>
</file>

<file path=ppt/media/image7.png>
</file>

<file path=ppt/media/image8.jpe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 name="PlaceHolder 1"/>
          <p:cNvSpPr>
            <a:spLocks noGrp="1"/>
          </p:cNvSpPr>
          <p:nvPr>
            <p:ph type="sldImg"/>
          </p:nvPr>
        </p:nvSpPr>
        <p:spPr>
          <a:xfrm>
            <a:off x="216000" y="812520"/>
            <a:ext cx="7127280" cy="4008960"/>
          </a:xfrm>
          <a:prstGeom prst="rect">
            <a:avLst/>
          </a:prstGeom>
        </p:spPr>
        <p:txBody>
          <a:bodyPr lIns="0" rIns="0" tIns="0" bIns="0" anchor="ctr">
            <a:noAutofit/>
          </a:bodyPr>
          <a:p>
            <a:r>
              <a:rPr b="0" lang="en-US" sz="1800" spc="-1" strike="noStrike">
                <a:solidFill>
                  <a:srgbClr val="000000"/>
                </a:solidFill>
                <a:latin typeface="Calibri"/>
              </a:rPr>
              <a:t>Click to move the </a:t>
            </a:r>
            <a:r>
              <a:rPr b="0" lang="en-US" sz="1800" spc="-1" strike="noStrike">
                <a:solidFill>
                  <a:srgbClr val="000000"/>
                </a:solidFill>
                <a:latin typeface="Calibri"/>
              </a:rPr>
              <a:t>slide</a:t>
            </a:r>
            <a:endParaRPr b="0" lang="en-US" sz="1800" spc="-1" strike="noStrike">
              <a:solidFill>
                <a:srgbClr val="000000"/>
              </a:solidFill>
              <a:latin typeface="Calibri"/>
            </a:endParaRPr>
          </a:p>
        </p:txBody>
      </p:sp>
      <p:sp>
        <p:nvSpPr>
          <p:cNvPr id="42" name="PlaceHolder 2"/>
          <p:cNvSpPr>
            <a:spLocks noGrp="1"/>
          </p:cNvSpPr>
          <p:nvPr>
            <p:ph type="body"/>
          </p:nvPr>
        </p:nvSpPr>
        <p:spPr>
          <a:xfrm>
            <a:off x="756000" y="5078520"/>
            <a:ext cx="6047640" cy="4811040"/>
          </a:xfrm>
          <a:prstGeom prst="rect">
            <a:avLst/>
          </a:prstGeom>
        </p:spPr>
        <p:txBody>
          <a:bodyPr lIns="0" rIns="0" tIns="0" bIns="0">
            <a:noAutofit/>
          </a:bodyPr>
          <a:p>
            <a:r>
              <a:rPr b="0" lang="en-US" sz="2000" spc="-1" strike="noStrike">
                <a:latin typeface="Arial"/>
              </a:rPr>
              <a:t>Click to edit the notes </a:t>
            </a:r>
            <a:r>
              <a:rPr b="0" lang="en-US" sz="2000" spc="-1" strike="noStrike">
                <a:latin typeface="Arial"/>
              </a:rPr>
              <a:t>format</a:t>
            </a:r>
            <a:endParaRPr b="0" lang="en-US" sz="2000" spc="-1" strike="noStrike">
              <a:latin typeface="Arial"/>
            </a:endParaRPr>
          </a:p>
        </p:txBody>
      </p:sp>
      <p:sp>
        <p:nvSpPr>
          <p:cNvPr id="43" name="PlaceHolder 3"/>
          <p:cNvSpPr>
            <a:spLocks noGrp="1"/>
          </p:cNvSpPr>
          <p:nvPr>
            <p:ph type="hdr"/>
          </p:nvPr>
        </p:nvSpPr>
        <p:spPr>
          <a:xfrm>
            <a:off x="0" y="0"/>
            <a:ext cx="3280680" cy="534240"/>
          </a:xfrm>
          <a:prstGeom prst="rect">
            <a:avLst/>
          </a:prstGeom>
        </p:spPr>
        <p:txBody>
          <a:bodyPr lIns="0" rIns="0" tIns="0" bIns="0">
            <a:noAutofit/>
          </a:bodyPr>
          <a:p>
            <a:r>
              <a:rPr b="0" lang="en-US" sz="1400" spc="-1" strike="noStrike">
                <a:latin typeface="Times New Roman"/>
              </a:rPr>
              <a:t>&lt;header&gt;</a:t>
            </a:r>
            <a:endParaRPr b="0" lang="en-US" sz="1400" spc="-1" strike="noStrike">
              <a:latin typeface="Times New Roman"/>
            </a:endParaRPr>
          </a:p>
        </p:txBody>
      </p:sp>
      <p:sp>
        <p:nvSpPr>
          <p:cNvPr id="44" name="PlaceHolder 4"/>
          <p:cNvSpPr>
            <a:spLocks noGrp="1"/>
          </p:cNvSpPr>
          <p:nvPr>
            <p:ph type="dt"/>
          </p:nvPr>
        </p:nvSpPr>
        <p:spPr>
          <a:xfrm>
            <a:off x="4278960" y="0"/>
            <a:ext cx="3280680" cy="534240"/>
          </a:xfrm>
          <a:prstGeom prst="rect">
            <a:avLst/>
          </a:prstGeom>
        </p:spPr>
        <p:txBody>
          <a:bodyPr lIns="0" rIns="0" tIns="0" bIns="0">
            <a:noAutofit/>
          </a:bodyPr>
          <a:p>
            <a:pPr algn="r"/>
            <a:r>
              <a:rPr b="0" lang="en-US" sz="1400" spc="-1" strike="noStrike">
                <a:latin typeface="Times New Roman"/>
              </a:rPr>
              <a:t>&lt;date/time&gt;</a:t>
            </a:r>
            <a:endParaRPr b="0" lang="en-US" sz="1400" spc="-1" strike="noStrike">
              <a:latin typeface="Times New Roman"/>
            </a:endParaRPr>
          </a:p>
        </p:txBody>
      </p:sp>
      <p:sp>
        <p:nvSpPr>
          <p:cNvPr id="45" name="PlaceHolder 5"/>
          <p:cNvSpPr>
            <a:spLocks noGrp="1"/>
          </p:cNvSpPr>
          <p:nvPr>
            <p:ph type="ftr"/>
          </p:nvPr>
        </p:nvSpPr>
        <p:spPr>
          <a:xfrm>
            <a:off x="0" y="10157400"/>
            <a:ext cx="3280680" cy="534240"/>
          </a:xfrm>
          <a:prstGeom prst="rect">
            <a:avLst/>
          </a:prstGeom>
        </p:spPr>
        <p:txBody>
          <a:bodyPr lIns="0" rIns="0" tIns="0" bIns="0" anchor="b">
            <a:noAutofit/>
          </a:bodyPr>
          <a:p>
            <a:r>
              <a:rPr b="0" lang="en-US" sz="1400" spc="-1" strike="noStrike">
                <a:latin typeface="Times New Roman"/>
              </a:rPr>
              <a:t>&lt;footer&gt;</a:t>
            </a:r>
            <a:endParaRPr b="0" lang="en-US" sz="1400" spc="-1" strike="noStrike">
              <a:latin typeface="Times New Roman"/>
            </a:endParaRPr>
          </a:p>
        </p:txBody>
      </p:sp>
      <p:sp>
        <p:nvSpPr>
          <p:cNvPr id="46" name="PlaceHolder 6"/>
          <p:cNvSpPr>
            <a:spLocks noGrp="1"/>
          </p:cNvSpPr>
          <p:nvPr>
            <p:ph type="sldNum"/>
          </p:nvPr>
        </p:nvSpPr>
        <p:spPr>
          <a:xfrm>
            <a:off x="4278960" y="10157400"/>
            <a:ext cx="3280680" cy="534240"/>
          </a:xfrm>
          <a:prstGeom prst="rect">
            <a:avLst/>
          </a:prstGeom>
        </p:spPr>
        <p:txBody>
          <a:bodyPr lIns="0" rIns="0" tIns="0" bIns="0" anchor="b">
            <a:noAutofit/>
          </a:bodyPr>
          <a:p>
            <a:pPr algn="r"/>
            <a:fld id="{F2B0B0EA-4D2C-46C1-89CD-03A68988AB4B}" type="slidenum">
              <a:rPr b="0" lang="en-US" sz="1400" spc="-1" strike="noStrike">
                <a:latin typeface="Times New Roman"/>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6" name="PlaceHolder 1"/>
          <p:cNvSpPr>
            <a:spLocks noGrp="1"/>
          </p:cNvSpPr>
          <p:nvPr>
            <p:ph type="sldImg"/>
          </p:nvPr>
        </p:nvSpPr>
        <p:spPr>
          <a:xfrm>
            <a:off x="685800" y="1143000"/>
            <a:ext cx="5486040" cy="3085920"/>
          </a:xfrm>
          <a:prstGeom prst="rect">
            <a:avLst/>
          </a:prstGeom>
        </p:spPr>
      </p:sp>
      <p:sp>
        <p:nvSpPr>
          <p:cNvPr id="337"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38" name="TextShape 3"/>
          <p:cNvSpPr txBox="1"/>
          <p:nvPr/>
        </p:nvSpPr>
        <p:spPr>
          <a:xfrm>
            <a:off x="3884760" y="8685360"/>
            <a:ext cx="2971440" cy="458280"/>
          </a:xfrm>
          <a:prstGeom prst="rect">
            <a:avLst/>
          </a:prstGeom>
          <a:noFill/>
          <a:ln>
            <a:noFill/>
          </a:ln>
        </p:spPr>
        <p:txBody>
          <a:bodyPr anchor="b">
            <a:noAutofit/>
          </a:bodyPr>
          <a:p>
            <a:endParaRPr b="0" lang="en-US" sz="2400" spc="-1" strike="noStrike">
              <a:latin typeface="Times New Roman"/>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3" name="PlaceHolder 1"/>
          <p:cNvSpPr>
            <a:spLocks noGrp="1"/>
          </p:cNvSpPr>
          <p:nvPr>
            <p:ph type="sldImg"/>
          </p:nvPr>
        </p:nvSpPr>
        <p:spPr>
          <a:xfrm>
            <a:off x="685800" y="1143000"/>
            <a:ext cx="5486040" cy="3085920"/>
          </a:xfrm>
          <a:prstGeom prst="rect">
            <a:avLst/>
          </a:prstGeom>
        </p:spPr>
      </p:sp>
      <p:sp>
        <p:nvSpPr>
          <p:cNvPr id="364"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65" name="TextShape 3"/>
          <p:cNvSpPr txBox="1"/>
          <p:nvPr/>
        </p:nvSpPr>
        <p:spPr>
          <a:xfrm>
            <a:off x="3884760" y="8685360"/>
            <a:ext cx="2971440" cy="458280"/>
          </a:xfrm>
          <a:prstGeom prst="rect">
            <a:avLst/>
          </a:prstGeom>
          <a:noFill/>
          <a:ln>
            <a:noFill/>
          </a:ln>
        </p:spPr>
        <p:txBody>
          <a:bodyPr anchor="b">
            <a:noAutofit/>
          </a:bodyPr>
          <a:p>
            <a:endParaRPr b="0" lang="en-US" sz="2400" spc="-1" strike="noStrike">
              <a:latin typeface="Times New Roman"/>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6" name="PlaceHolder 1"/>
          <p:cNvSpPr>
            <a:spLocks noGrp="1"/>
          </p:cNvSpPr>
          <p:nvPr>
            <p:ph type="sldImg"/>
          </p:nvPr>
        </p:nvSpPr>
        <p:spPr>
          <a:xfrm>
            <a:off x="685800" y="1143000"/>
            <a:ext cx="5486040" cy="3085920"/>
          </a:xfrm>
          <a:prstGeom prst="rect">
            <a:avLst/>
          </a:prstGeom>
        </p:spPr>
      </p:sp>
      <p:sp>
        <p:nvSpPr>
          <p:cNvPr id="367"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68" name="TextShape 3"/>
          <p:cNvSpPr txBox="1"/>
          <p:nvPr/>
        </p:nvSpPr>
        <p:spPr>
          <a:xfrm>
            <a:off x="3884760" y="8685360"/>
            <a:ext cx="2971440" cy="458280"/>
          </a:xfrm>
          <a:prstGeom prst="rect">
            <a:avLst/>
          </a:prstGeom>
          <a:noFill/>
          <a:ln>
            <a:noFill/>
          </a:ln>
        </p:spPr>
        <p:txBody>
          <a:bodyPr anchor="b">
            <a:noAutofit/>
          </a:bodyPr>
          <a:p>
            <a:endParaRPr b="0" lang="en-US" sz="2400" spc="-1" strike="noStrike">
              <a:latin typeface="Times New Roman"/>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9" name="PlaceHolder 1"/>
          <p:cNvSpPr>
            <a:spLocks noGrp="1"/>
          </p:cNvSpPr>
          <p:nvPr>
            <p:ph type="sldImg"/>
          </p:nvPr>
        </p:nvSpPr>
        <p:spPr>
          <a:xfrm>
            <a:off x="685800" y="1143000"/>
            <a:ext cx="5486040" cy="3085920"/>
          </a:xfrm>
          <a:prstGeom prst="rect">
            <a:avLst/>
          </a:prstGeom>
        </p:spPr>
      </p:sp>
      <p:sp>
        <p:nvSpPr>
          <p:cNvPr id="370"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71" name="TextShape 3"/>
          <p:cNvSpPr txBox="1"/>
          <p:nvPr/>
        </p:nvSpPr>
        <p:spPr>
          <a:xfrm>
            <a:off x="3884760" y="8685360"/>
            <a:ext cx="2971440" cy="458280"/>
          </a:xfrm>
          <a:prstGeom prst="rect">
            <a:avLst/>
          </a:prstGeom>
          <a:noFill/>
          <a:ln>
            <a:noFill/>
          </a:ln>
        </p:spPr>
        <p:txBody>
          <a:bodyPr anchor="b">
            <a:noAutofit/>
          </a:bodyPr>
          <a:p>
            <a:endParaRPr b="0" lang="en-US" sz="2400" spc="-1" strike="noStrike">
              <a:latin typeface="Times New Roman"/>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2" name="PlaceHolder 1"/>
          <p:cNvSpPr>
            <a:spLocks noGrp="1"/>
          </p:cNvSpPr>
          <p:nvPr>
            <p:ph type="sldImg"/>
          </p:nvPr>
        </p:nvSpPr>
        <p:spPr>
          <a:xfrm>
            <a:off x="685800" y="1143000"/>
            <a:ext cx="5486040" cy="3085920"/>
          </a:xfrm>
          <a:prstGeom prst="rect">
            <a:avLst/>
          </a:prstGeom>
        </p:spPr>
      </p:sp>
      <p:sp>
        <p:nvSpPr>
          <p:cNvPr id="373"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74" name="TextShape 3"/>
          <p:cNvSpPr txBox="1"/>
          <p:nvPr/>
        </p:nvSpPr>
        <p:spPr>
          <a:xfrm>
            <a:off x="3884760" y="8685360"/>
            <a:ext cx="2971440" cy="458280"/>
          </a:xfrm>
          <a:prstGeom prst="rect">
            <a:avLst/>
          </a:prstGeom>
          <a:noFill/>
          <a:ln>
            <a:noFill/>
          </a:ln>
        </p:spPr>
        <p:txBody>
          <a:bodyPr anchor="b">
            <a:noAutofit/>
          </a:bodyPr>
          <a:p>
            <a:endParaRPr b="0" lang="en-US" sz="2400" spc="-1" strike="noStrike">
              <a:latin typeface="Times New Roman"/>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5" name="PlaceHolder 1"/>
          <p:cNvSpPr>
            <a:spLocks noGrp="1"/>
          </p:cNvSpPr>
          <p:nvPr>
            <p:ph type="sldImg"/>
          </p:nvPr>
        </p:nvSpPr>
        <p:spPr>
          <a:xfrm>
            <a:off x="685800" y="1143000"/>
            <a:ext cx="5486040" cy="3085920"/>
          </a:xfrm>
          <a:prstGeom prst="rect">
            <a:avLst/>
          </a:prstGeom>
        </p:spPr>
      </p:sp>
      <p:sp>
        <p:nvSpPr>
          <p:cNvPr id="376"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77" name="TextShape 3"/>
          <p:cNvSpPr txBox="1"/>
          <p:nvPr/>
        </p:nvSpPr>
        <p:spPr>
          <a:xfrm>
            <a:off x="3884760" y="8685360"/>
            <a:ext cx="2971440" cy="458280"/>
          </a:xfrm>
          <a:prstGeom prst="rect">
            <a:avLst/>
          </a:prstGeom>
          <a:noFill/>
          <a:ln>
            <a:noFill/>
          </a:ln>
        </p:spPr>
        <p:txBody>
          <a:bodyPr anchor="b">
            <a:noAutofit/>
          </a:bodyPr>
          <a:p>
            <a:endParaRPr b="0" lang="en-US" sz="2400" spc="-1" strike="noStrike">
              <a:latin typeface="Times New Roman"/>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8" name="PlaceHolder 1"/>
          <p:cNvSpPr>
            <a:spLocks noGrp="1"/>
          </p:cNvSpPr>
          <p:nvPr>
            <p:ph type="sldImg"/>
          </p:nvPr>
        </p:nvSpPr>
        <p:spPr>
          <a:xfrm>
            <a:off x="685800" y="1143000"/>
            <a:ext cx="5486040" cy="3085920"/>
          </a:xfrm>
          <a:prstGeom prst="rect">
            <a:avLst/>
          </a:prstGeom>
        </p:spPr>
      </p:sp>
      <p:sp>
        <p:nvSpPr>
          <p:cNvPr id="379"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80" name="TextShape 3"/>
          <p:cNvSpPr txBox="1"/>
          <p:nvPr/>
        </p:nvSpPr>
        <p:spPr>
          <a:xfrm>
            <a:off x="3884760" y="8685360"/>
            <a:ext cx="2971440" cy="458280"/>
          </a:xfrm>
          <a:prstGeom prst="rect">
            <a:avLst/>
          </a:prstGeom>
          <a:noFill/>
          <a:ln>
            <a:noFill/>
          </a:ln>
        </p:spPr>
        <p:txBody>
          <a:bodyPr anchor="b">
            <a:noAutofit/>
          </a:bodyPr>
          <a:p>
            <a:endParaRPr b="0" lang="en-US" sz="2400" spc="-1" strike="noStrike">
              <a:latin typeface="Times New Roman"/>
            </a:endParaRPr>
          </a:p>
        </p:txBody>
      </p:sp>
    </p:spTree>
  </p:cSld>
</p:note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1" name="PlaceHolder 1"/>
          <p:cNvSpPr>
            <a:spLocks noGrp="1"/>
          </p:cNvSpPr>
          <p:nvPr>
            <p:ph type="sldImg"/>
          </p:nvPr>
        </p:nvSpPr>
        <p:spPr>
          <a:xfrm>
            <a:off x="685800" y="1143000"/>
            <a:ext cx="5486040" cy="3085920"/>
          </a:xfrm>
          <a:prstGeom prst="rect">
            <a:avLst/>
          </a:prstGeom>
        </p:spPr>
      </p:sp>
      <p:sp>
        <p:nvSpPr>
          <p:cNvPr id="382"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83" name="TextShape 3"/>
          <p:cNvSpPr txBox="1"/>
          <p:nvPr/>
        </p:nvSpPr>
        <p:spPr>
          <a:xfrm>
            <a:off x="3884760" y="8685360"/>
            <a:ext cx="2971440" cy="458280"/>
          </a:xfrm>
          <a:prstGeom prst="rect">
            <a:avLst/>
          </a:prstGeom>
          <a:noFill/>
          <a:ln>
            <a:noFill/>
          </a:ln>
        </p:spPr>
        <p:txBody>
          <a:bodyPr anchor="b">
            <a:noAutofit/>
          </a:bodyPr>
          <a:p>
            <a:endParaRPr b="0" lang="en-US" sz="2400" spc="-1" strike="noStrike">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9" name="PlaceHolder 1"/>
          <p:cNvSpPr>
            <a:spLocks noGrp="1"/>
          </p:cNvSpPr>
          <p:nvPr>
            <p:ph type="sldImg"/>
          </p:nvPr>
        </p:nvSpPr>
        <p:spPr>
          <a:xfrm>
            <a:off x="685800" y="1143000"/>
            <a:ext cx="5486040" cy="3085920"/>
          </a:xfrm>
          <a:prstGeom prst="rect">
            <a:avLst/>
          </a:prstGeom>
        </p:spPr>
      </p:sp>
      <p:sp>
        <p:nvSpPr>
          <p:cNvPr id="340"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41" name="TextShape 3"/>
          <p:cNvSpPr txBox="1"/>
          <p:nvPr/>
        </p:nvSpPr>
        <p:spPr>
          <a:xfrm>
            <a:off x="3884760" y="8685360"/>
            <a:ext cx="2971440" cy="458280"/>
          </a:xfrm>
          <a:prstGeom prst="rect">
            <a:avLst/>
          </a:prstGeom>
          <a:noFill/>
          <a:ln>
            <a:noFill/>
          </a:ln>
        </p:spPr>
        <p:txBody>
          <a:bodyPr anchor="b">
            <a:noAutofit/>
          </a:bodyPr>
          <a:p>
            <a:endParaRPr b="0" lang="en-US" sz="2400" spc="-1" strike="noStrike">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2" name="PlaceHolder 1"/>
          <p:cNvSpPr>
            <a:spLocks noGrp="1"/>
          </p:cNvSpPr>
          <p:nvPr>
            <p:ph type="sldImg"/>
          </p:nvPr>
        </p:nvSpPr>
        <p:spPr>
          <a:xfrm>
            <a:off x="685800" y="1143000"/>
            <a:ext cx="5486040" cy="3085920"/>
          </a:xfrm>
          <a:prstGeom prst="rect">
            <a:avLst/>
          </a:prstGeom>
        </p:spPr>
      </p:sp>
      <p:sp>
        <p:nvSpPr>
          <p:cNvPr id="343"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44" name="TextShape 3"/>
          <p:cNvSpPr txBox="1"/>
          <p:nvPr/>
        </p:nvSpPr>
        <p:spPr>
          <a:xfrm>
            <a:off x="3884760" y="8685360"/>
            <a:ext cx="2971440" cy="458280"/>
          </a:xfrm>
          <a:prstGeom prst="rect">
            <a:avLst/>
          </a:prstGeom>
          <a:noFill/>
          <a:ln>
            <a:noFill/>
          </a:ln>
        </p:spPr>
        <p:txBody>
          <a:bodyPr anchor="b">
            <a:noAutofit/>
          </a:bodyPr>
          <a:p>
            <a:endParaRPr b="0" lang="en-US" sz="2400" spc="-1" strike="noStrike">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5" name="PlaceHolder 1"/>
          <p:cNvSpPr>
            <a:spLocks noGrp="1"/>
          </p:cNvSpPr>
          <p:nvPr>
            <p:ph type="sldImg"/>
          </p:nvPr>
        </p:nvSpPr>
        <p:spPr>
          <a:xfrm>
            <a:off x="685800" y="1143000"/>
            <a:ext cx="5486040" cy="3085920"/>
          </a:xfrm>
          <a:prstGeom prst="rect">
            <a:avLst/>
          </a:prstGeom>
        </p:spPr>
      </p:sp>
      <p:sp>
        <p:nvSpPr>
          <p:cNvPr id="346"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47" name="TextShape 3"/>
          <p:cNvSpPr txBox="1"/>
          <p:nvPr/>
        </p:nvSpPr>
        <p:spPr>
          <a:xfrm>
            <a:off x="3884760" y="8685360"/>
            <a:ext cx="2971440" cy="458280"/>
          </a:xfrm>
          <a:prstGeom prst="rect">
            <a:avLst/>
          </a:prstGeom>
          <a:noFill/>
          <a:ln>
            <a:noFill/>
          </a:ln>
        </p:spPr>
        <p:txBody>
          <a:bodyPr anchor="b">
            <a:noAutofit/>
          </a:bodyPr>
          <a:p>
            <a:endParaRPr b="0" lang="en-US" sz="2400" spc="-1" strike="noStrike">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8" name="PlaceHolder 1"/>
          <p:cNvSpPr>
            <a:spLocks noGrp="1"/>
          </p:cNvSpPr>
          <p:nvPr>
            <p:ph type="sldImg"/>
          </p:nvPr>
        </p:nvSpPr>
        <p:spPr>
          <a:xfrm>
            <a:off x="685800" y="1143000"/>
            <a:ext cx="5486040" cy="3085920"/>
          </a:xfrm>
          <a:prstGeom prst="rect">
            <a:avLst/>
          </a:prstGeom>
        </p:spPr>
      </p:sp>
      <p:sp>
        <p:nvSpPr>
          <p:cNvPr id="349"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50" name="TextShape 3"/>
          <p:cNvSpPr txBox="1"/>
          <p:nvPr/>
        </p:nvSpPr>
        <p:spPr>
          <a:xfrm>
            <a:off x="3884760" y="8685360"/>
            <a:ext cx="2971440" cy="458280"/>
          </a:xfrm>
          <a:prstGeom prst="rect">
            <a:avLst/>
          </a:prstGeom>
          <a:noFill/>
          <a:ln>
            <a:noFill/>
          </a:ln>
        </p:spPr>
        <p:txBody>
          <a:bodyPr anchor="b">
            <a:noAutofit/>
          </a:bodyPr>
          <a:p>
            <a:endParaRPr b="0" lang="en-US" sz="2400" spc="-1" strike="noStrike">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1" name="PlaceHolder 1"/>
          <p:cNvSpPr>
            <a:spLocks noGrp="1"/>
          </p:cNvSpPr>
          <p:nvPr>
            <p:ph type="sldImg"/>
          </p:nvPr>
        </p:nvSpPr>
        <p:spPr>
          <a:xfrm>
            <a:off x="685800" y="1143000"/>
            <a:ext cx="5486040" cy="3085920"/>
          </a:xfrm>
          <a:prstGeom prst="rect">
            <a:avLst/>
          </a:prstGeom>
        </p:spPr>
      </p:sp>
      <p:sp>
        <p:nvSpPr>
          <p:cNvPr id="352"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53" name="TextShape 3"/>
          <p:cNvSpPr txBox="1"/>
          <p:nvPr/>
        </p:nvSpPr>
        <p:spPr>
          <a:xfrm>
            <a:off x="3884760" y="8685360"/>
            <a:ext cx="2971440" cy="458280"/>
          </a:xfrm>
          <a:prstGeom prst="rect">
            <a:avLst/>
          </a:prstGeom>
          <a:noFill/>
          <a:ln>
            <a:noFill/>
          </a:ln>
        </p:spPr>
        <p:txBody>
          <a:bodyPr anchor="b">
            <a:noAutofit/>
          </a:bodyPr>
          <a:p>
            <a:endParaRPr b="0" lang="en-US" sz="2400" spc="-1" strike="noStrike">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4" name="PlaceHolder 1"/>
          <p:cNvSpPr>
            <a:spLocks noGrp="1"/>
          </p:cNvSpPr>
          <p:nvPr>
            <p:ph type="sldImg"/>
          </p:nvPr>
        </p:nvSpPr>
        <p:spPr>
          <a:xfrm>
            <a:off x="685800" y="1143000"/>
            <a:ext cx="5486040" cy="3085920"/>
          </a:xfrm>
          <a:prstGeom prst="rect">
            <a:avLst/>
          </a:prstGeom>
        </p:spPr>
      </p:sp>
      <p:sp>
        <p:nvSpPr>
          <p:cNvPr id="355"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56" name="TextShape 3"/>
          <p:cNvSpPr txBox="1"/>
          <p:nvPr/>
        </p:nvSpPr>
        <p:spPr>
          <a:xfrm>
            <a:off x="3884760" y="8685360"/>
            <a:ext cx="2971440" cy="458280"/>
          </a:xfrm>
          <a:prstGeom prst="rect">
            <a:avLst/>
          </a:prstGeom>
          <a:noFill/>
          <a:ln>
            <a:noFill/>
          </a:ln>
        </p:spPr>
        <p:txBody>
          <a:bodyPr anchor="b">
            <a:noAutofit/>
          </a:bodyPr>
          <a:p>
            <a:endParaRPr b="0" lang="en-US" sz="2400" spc="-1" strike="noStrike">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7" name="PlaceHolder 1"/>
          <p:cNvSpPr>
            <a:spLocks noGrp="1"/>
          </p:cNvSpPr>
          <p:nvPr>
            <p:ph type="sldImg"/>
          </p:nvPr>
        </p:nvSpPr>
        <p:spPr>
          <a:xfrm>
            <a:off x="685800" y="1143000"/>
            <a:ext cx="5486040" cy="3085920"/>
          </a:xfrm>
          <a:prstGeom prst="rect">
            <a:avLst/>
          </a:prstGeom>
        </p:spPr>
      </p:sp>
      <p:sp>
        <p:nvSpPr>
          <p:cNvPr id="358"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59" name="TextShape 3"/>
          <p:cNvSpPr txBox="1"/>
          <p:nvPr/>
        </p:nvSpPr>
        <p:spPr>
          <a:xfrm>
            <a:off x="3884760" y="8685360"/>
            <a:ext cx="2971440" cy="458280"/>
          </a:xfrm>
          <a:prstGeom prst="rect">
            <a:avLst/>
          </a:prstGeom>
          <a:noFill/>
          <a:ln>
            <a:noFill/>
          </a:ln>
        </p:spPr>
        <p:txBody>
          <a:bodyPr anchor="b">
            <a:noAutofit/>
          </a:bodyPr>
          <a:p>
            <a:endParaRPr b="0" lang="en-US" sz="2400" spc="-1" strike="noStrike">
              <a:latin typeface="Times New Roman"/>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0" name="PlaceHolder 1"/>
          <p:cNvSpPr>
            <a:spLocks noGrp="1"/>
          </p:cNvSpPr>
          <p:nvPr>
            <p:ph type="sldImg"/>
          </p:nvPr>
        </p:nvSpPr>
        <p:spPr>
          <a:xfrm>
            <a:off x="685800" y="1143000"/>
            <a:ext cx="5486040" cy="3085920"/>
          </a:xfrm>
          <a:prstGeom prst="rect">
            <a:avLst/>
          </a:prstGeom>
        </p:spPr>
      </p:sp>
      <p:sp>
        <p:nvSpPr>
          <p:cNvPr id="361"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62" name="TextShape 3"/>
          <p:cNvSpPr txBox="1"/>
          <p:nvPr/>
        </p:nvSpPr>
        <p:spPr>
          <a:xfrm>
            <a:off x="3884760" y="8685360"/>
            <a:ext cx="2971440" cy="458280"/>
          </a:xfrm>
          <a:prstGeom prst="rect">
            <a:avLst/>
          </a:prstGeom>
          <a:noFill/>
          <a:ln>
            <a:noFill/>
          </a:ln>
        </p:spPr>
        <p:txBody>
          <a:bodyPr anchor="b">
            <a:noAutofit/>
          </a:bodyPr>
          <a:p>
            <a:endParaRPr b="0" lang="en-US" sz="24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27"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000000"/>
              </a:solidFill>
              <a:latin typeface="Calibri"/>
            </a:endParaRPr>
          </a:p>
        </p:txBody>
      </p:sp>
      <p:sp>
        <p:nvSpPr>
          <p:cNvPr id="28"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3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Calibri"/>
            </a:endParaRPr>
          </a:p>
        </p:txBody>
      </p:sp>
      <p:sp>
        <p:nvSpPr>
          <p:cNvPr id="3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Calibri"/>
            </a:endParaRPr>
          </a:p>
        </p:txBody>
      </p:sp>
      <p:sp>
        <p:nvSpPr>
          <p:cNvPr id="3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000000"/>
              </a:solidFill>
              <a:latin typeface="Calibri"/>
            </a:endParaRPr>
          </a:p>
        </p:txBody>
      </p:sp>
      <p:sp>
        <p:nvSpPr>
          <p:cNvPr id="33"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35"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000000"/>
              </a:solidFill>
              <a:latin typeface="Calibri"/>
            </a:endParaRPr>
          </a:p>
        </p:txBody>
      </p:sp>
      <p:sp>
        <p:nvSpPr>
          <p:cNvPr id="36"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000000"/>
              </a:solidFill>
              <a:latin typeface="Calibri"/>
            </a:endParaRPr>
          </a:p>
        </p:txBody>
      </p:sp>
      <p:sp>
        <p:nvSpPr>
          <p:cNvPr id="37"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000000"/>
              </a:solidFill>
              <a:latin typeface="Calibri"/>
            </a:endParaRPr>
          </a:p>
        </p:txBody>
      </p:sp>
      <p:sp>
        <p:nvSpPr>
          <p:cNvPr id="38"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000000"/>
              </a:solidFill>
              <a:latin typeface="Calibri"/>
            </a:endParaRPr>
          </a:p>
        </p:txBody>
      </p:sp>
      <p:sp>
        <p:nvSpPr>
          <p:cNvPr id="39"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000000"/>
              </a:solidFill>
              <a:latin typeface="Calibri"/>
            </a:endParaRPr>
          </a:p>
        </p:txBody>
      </p:sp>
      <p:sp>
        <p:nvSpPr>
          <p:cNvPr id="40"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6"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8"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1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000000"/>
              </a:solidFill>
              <a:latin typeface="Calibri"/>
            </a:endParaRPr>
          </a:p>
        </p:txBody>
      </p:sp>
      <p:sp>
        <p:nvSpPr>
          <p:cNvPr id="1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000000"/>
              </a:solidFill>
              <a:latin typeface="Calibr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1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Calibri"/>
            </a:endParaRPr>
          </a:p>
        </p:txBody>
      </p:sp>
      <p:sp>
        <p:nvSpPr>
          <p:cNvPr id="1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000000"/>
              </a:solidFill>
              <a:latin typeface="Calibri"/>
            </a:endParaRPr>
          </a:p>
        </p:txBody>
      </p:sp>
      <p:sp>
        <p:nvSpPr>
          <p:cNvPr id="1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19"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000000"/>
              </a:solidFill>
              <a:latin typeface="Calibri"/>
            </a:endParaRPr>
          </a:p>
        </p:txBody>
      </p:sp>
      <p:sp>
        <p:nvSpPr>
          <p:cNvPr id="2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Calibri"/>
            </a:endParaRPr>
          </a:p>
        </p:txBody>
      </p:sp>
      <p:sp>
        <p:nvSpPr>
          <p:cNvPr id="21"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2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Calibri"/>
            </a:endParaRPr>
          </a:p>
        </p:txBody>
      </p:sp>
      <p:sp>
        <p:nvSpPr>
          <p:cNvPr id="2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Calibri"/>
            </a:endParaRPr>
          </a:p>
        </p:txBody>
      </p:sp>
      <p:sp>
        <p:nvSpPr>
          <p:cNvPr id="25"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dt"/>
          </p:nvPr>
        </p:nvSpPr>
        <p:spPr>
          <a:xfrm>
            <a:off x="838080" y="6356520"/>
            <a:ext cx="2742840" cy="364680"/>
          </a:xfrm>
          <a:prstGeom prst="rect">
            <a:avLst/>
          </a:prstGeom>
        </p:spPr>
        <p:txBody>
          <a:bodyPr anchor="ctr">
            <a:noAutofit/>
          </a:bodyPr>
          <a:p>
            <a:endParaRPr b="0" lang="en-US" sz="2400" spc="-1" strike="noStrike">
              <a:latin typeface="Times New Roman"/>
            </a:endParaRPr>
          </a:p>
        </p:txBody>
      </p:sp>
      <p:sp>
        <p:nvSpPr>
          <p:cNvPr id="1" name="PlaceHolder 2"/>
          <p:cNvSpPr>
            <a:spLocks noGrp="1"/>
          </p:cNvSpPr>
          <p:nvPr>
            <p:ph type="ftr"/>
          </p:nvPr>
        </p:nvSpPr>
        <p:spPr>
          <a:xfrm>
            <a:off x="4038480" y="6356520"/>
            <a:ext cx="4114440" cy="364680"/>
          </a:xfrm>
          <a:prstGeom prst="rect">
            <a:avLst/>
          </a:prstGeom>
        </p:spPr>
        <p:txBody>
          <a:bodyPr anchor="ctr">
            <a:noAutofit/>
          </a:bodyPr>
          <a:p>
            <a:endParaRPr b="0" lang="en-US" sz="2400" spc="-1" strike="noStrike">
              <a:latin typeface="Times New Roman"/>
            </a:endParaRPr>
          </a:p>
        </p:txBody>
      </p:sp>
      <p:sp>
        <p:nvSpPr>
          <p:cNvPr id="2" name="PlaceHolder 3"/>
          <p:cNvSpPr>
            <a:spLocks noGrp="1"/>
          </p:cNvSpPr>
          <p:nvPr>
            <p:ph type="sldNum"/>
          </p:nvPr>
        </p:nvSpPr>
        <p:spPr>
          <a:xfrm>
            <a:off x="8610480" y="6356520"/>
            <a:ext cx="2742840" cy="364680"/>
          </a:xfrm>
          <a:prstGeom prst="rect">
            <a:avLst/>
          </a:prstGeom>
        </p:spPr>
        <p:txBody>
          <a:bodyPr anchor="ctr">
            <a:noAutofit/>
          </a:bodyPr>
          <a:p>
            <a:endParaRPr b="0" lang="en-US" sz="2400" spc="-1" strike="noStrike">
              <a:latin typeface="Times New Roman"/>
            </a:endParaRPr>
          </a:p>
        </p:txBody>
      </p:sp>
      <p:sp>
        <p:nvSpPr>
          <p:cNvPr id="3" name="PlaceHolder 4"/>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Calibri"/>
              </a:rPr>
              <a:t>Click to </a:t>
            </a:r>
            <a:r>
              <a:rPr b="0" lang="en-US" sz="1800" spc="-1" strike="noStrike">
                <a:solidFill>
                  <a:srgbClr val="000000"/>
                </a:solidFill>
                <a:latin typeface="Calibri"/>
              </a:rPr>
              <a:t>edit the </a:t>
            </a:r>
            <a:r>
              <a:rPr b="0" lang="en-US" sz="1800" spc="-1" strike="noStrike">
                <a:solidFill>
                  <a:srgbClr val="000000"/>
                </a:solidFill>
                <a:latin typeface="Calibri"/>
              </a:rPr>
              <a:t>title text </a:t>
            </a:r>
            <a:r>
              <a:rPr b="0" lang="en-US" sz="1800" spc="-1" strike="noStrike">
                <a:solidFill>
                  <a:srgbClr val="000000"/>
                </a:solidFill>
                <a:latin typeface="Calibri"/>
              </a:rPr>
              <a:t>format</a:t>
            </a:r>
            <a:endParaRPr b="0" lang="en-US" sz="1800" spc="-1" strike="noStrike">
              <a:solidFill>
                <a:srgbClr val="000000"/>
              </a:solidFill>
              <a:latin typeface="Calibri"/>
            </a:endParaRPr>
          </a:p>
        </p:txBody>
      </p:sp>
      <p:sp>
        <p:nvSpPr>
          <p:cNvPr id="4"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000000"/>
                </a:solidFill>
                <a:latin typeface="Calibri"/>
              </a:rPr>
              <a:t>Click to edit the outline text format</a:t>
            </a:r>
            <a:endParaRPr b="0" lang="en-US" sz="28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en-US" sz="2000" spc="-1" strike="noStrike">
                <a:solidFill>
                  <a:srgbClr val="000000"/>
                </a:solidFill>
                <a:latin typeface="Calibri"/>
              </a:rPr>
              <a:t>Second Outline Level</a:t>
            </a:r>
            <a:endParaRPr b="0" lang="en-US" sz="2000" spc="-1" strike="noStrike">
              <a:solidFill>
                <a:srgbClr val="000000"/>
              </a:solidFill>
              <a:latin typeface="Calibri"/>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Calibri"/>
              </a:rPr>
              <a:t>Third Outline Level</a:t>
            </a:r>
            <a:endParaRPr b="0" lang="en-US" sz="1800" spc="-1" strike="noStrike">
              <a:solidFill>
                <a:srgbClr val="000000"/>
              </a:solidFill>
              <a:latin typeface="Calibri"/>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Calibri"/>
              </a:rPr>
              <a:t>Fourth Outline Level</a:t>
            </a:r>
            <a:endParaRPr b="0" lang="en-US" sz="1800" spc="-1" strike="noStrike">
              <a:solidFill>
                <a:srgbClr val="000000"/>
              </a:solidFill>
              <a:latin typeface="Calibri"/>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Calibri"/>
              </a:rPr>
              <a:t>Fifth Outline Level</a:t>
            </a:r>
            <a:endParaRPr b="0" lang="en-US" sz="2000" spc="-1" strike="noStrike">
              <a:solidFill>
                <a:srgbClr val="000000"/>
              </a:solidFill>
              <a:latin typeface="Calibri"/>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Calibri"/>
              </a:rPr>
              <a:t>Sixth Outline Level</a:t>
            </a:r>
            <a:endParaRPr b="0" lang="en-US" sz="2000" spc="-1" strike="noStrike">
              <a:solidFill>
                <a:srgbClr val="000000"/>
              </a:solidFill>
              <a:latin typeface="Calibri"/>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Calibri"/>
              </a:rPr>
              <a:t>Seventh Outline Level</a:t>
            </a:r>
            <a:endParaRPr b="0" lang="en-US"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1.xml"/><Relationship Id="rId3"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xml"/><Relationship Id="rId3"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xml"/><Relationship Id="rId3"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image" Target="../media/image12.png"/><Relationship Id="rId3" Type="http://schemas.openxmlformats.org/officeDocument/2006/relationships/image" Target="../media/image13.jpeg"/><Relationship Id="rId4" Type="http://schemas.openxmlformats.org/officeDocument/2006/relationships/slideLayout" Target="../slideLayouts/slideLayout1.xml"/><Relationship Id="rId5"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xml"/><Relationship Id="rId3"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image" Target="../media/image15.jpeg"/><Relationship Id="rId2" Type="http://schemas.openxmlformats.org/officeDocument/2006/relationships/slideLayout" Target="../slideLayouts/slideLayout1.xml"/><Relationship Id="rId3" Type="http://schemas.openxmlformats.org/officeDocument/2006/relationships/notesSlide" Target="../notesSlides/notesSlide16.xml"/>
</Relationships>
</file>

<file path=ppt/slides/_rels/slide2.xml.rels><?xml version="1.0" encoding="UTF-8"?>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1.xml"/><Relationship Id="rId3"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1.xml"/><Relationship Id="rId3"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xml"/><Relationship Id="rId3"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xml"/><Relationship Id="rId3"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image" Target="../media/image7.png"/><Relationship Id="rId3" Type="http://schemas.openxmlformats.org/officeDocument/2006/relationships/image" Target="../media/image8.jpeg"/><Relationship Id="rId4" Type="http://schemas.openxmlformats.org/officeDocument/2006/relationships/slideLayout" Target="../slideLayouts/slideLayout1.xml"/><Relationship Id="rId5"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7" name="图片 2" descr=""/>
          <p:cNvPicPr/>
          <p:nvPr/>
        </p:nvPicPr>
        <p:blipFill>
          <a:blip r:embed="rId1"/>
          <a:stretch/>
        </p:blipFill>
        <p:spPr>
          <a:xfrm>
            <a:off x="0" y="-65880"/>
            <a:ext cx="12191760" cy="6857640"/>
          </a:xfrm>
          <a:prstGeom prst="rect">
            <a:avLst/>
          </a:prstGeom>
          <a:ln>
            <a:noFill/>
          </a:ln>
        </p:spPr>
      </p:pic>
      <p:sp>
        <p:nvSpPr>
          <p:cNvPr id="48" name="CustomShape 1"/>
          <p:cNvSpPr/>
          <p:nvPr/>
        </p:nvSpPr>
        <p:spPr>
          <a:xfrm>
            <a:off x="261000" y="2233440"/>
            <a:ext cx="6199200" cy="1340280"/>
          </a:xfrm>
          <a:prstGeom prst="rect">
            <a:avLst/>
          </a:prstGeom>
          <a:noFill/>
          <a:ln>
            <a:noFill/>
          </a:ln>
        </p:spPr>
        <p:style>
          <a:lnRef idx="0"/>
          <a:fillRef idx="0"/>
          <a:effectRef idx="0"/>
          <a:fontRef idx="minor"/>
        </p:style>
        <p:txBody>
          <a:bodyPr wrap="none" lIns="0" rIns="0" tIns="0" bIns="0">
            <a:spAutoFit/>
          </a:bodyPr>
          <a:p>
            <a:pPr>
              <a:lnSpc>
                <a:spcPct val="100000"/>
              </a:lnSpc>
            </a:pPr>
            <a:r>
              <a:rPr b="0" lang="en-US" sz="4400" spc="-1" strike="noStrike">
                <a:solidFill>
                  <a:srgbClr val="ffffff"/>
                </a:solidFill>
                <a:latin typeface="Yeseva One"/>
                <a:ea typeface="Yeseva One"/>
              </a:rPr>
              <a:t>Amazon Web Services</a:t>
            </a:r>
            <a:endParaRPr b="0" lang="en-US" sz="4400" spc="-1" strike="noStrike">
              <a:latin typeface="Arial"/>
            </a:endParaRPr>
          </a:p>
          <a:p>
            <a:pPr>
              <a:lnSpc>
                <a:spcPct val="100000"/>
              </a:lnSpc>
            </a:pPr>
            <a:r>
              <a:rPr b="0" lang="en-US" sz="4400" spc="-1" strike="noStrike">
                <a:solidFill>
                  <a:srgbClr val="ffffff"/>
                </a:solidFill>
                <a:latin typeface="Yeseva One"/>
                <a:ea typeface="Yeseva One"/>
              </a:rPr>
              <a:t>(AWS)</a:t>
            </a:r>
            <a:endParaRPr b="0" lang="en-US" sz="4400" spc="-1" strike="noStrike">
              <a:latin typeface="Arial"/>
            </a:endParaRPr>
          </a:p>
        </p:txBody>
      </p:sp>
      <p:sp>
        <p:nvSpPr>
          <p:cNvPr id="49" name="Line 2"/>
          <p:cNvSpPr/>
          <p:nvPr/>
        </p:nvSpPr>
        <p:spPr>
          <a:xfrm>
            <a:off x="515880" y="3658320"/>
            <a:ext cx="3936960" cy="0"/>
          </a:xfrm>
          <a:prstGeom prst="line">
            <a:avLst/>
          </a:prstGeom>
          <a:ln w="6480">
            <a:solidFill>
              <a:schemeClr val="bg1"/>
            </a:solidFill>
            <a:round/>
          </a:ln>
        </p:spPr>
        <p:style>
          <a:lnRef idx="0"/>
          <a:fillRef idx="0"/>
          <a:effectRef idx="0"/>
          <a:fontRef idx="minor"/>
        </p:style>
      </p:sp>
    </p:spTree>
  </p:cSld>
  <mc:AlternateContent>
    <mc:Choice Requires="p14">
      <p:transition spd="slow" advTm="0" p14:dur="1500">
        <p:random/>
      </p:transition>
    </mc:Choice>
    <mc:Fallback>
      <p:transition spd="slow" advTm="0">
        <p:random/>
      </p:transition>
    </mc:Fallback>
  </mc:AlternateContent>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nodeType="afterEffect" fill="hold" presetClass="entr" presetID="23" presetSubtype="288">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repl">
                                        <p:cTn id="7" dur="500" fill="hold"/>
                                        <p:tgtEl>
                                          <p:spTgt spid="47"/>
                                        </p:tgtEl>
                                        <p:attrNameLst>
                                          <p:attrName>ppt_w</p:attrName>
                                        </p:attrNameLst>
                                      </p:cBhvr>
                                      <p:tavLst>
                                        <p:tav tm="0">
                                          <p:val>
                                            <p:strVal val="4/3*#ppt_w"/>
                                          </p:val>
                                        </p:tav>
                                        <p:tav tm="100000">
                                          <p:val>
                                            <p:strVal val="#ppt_w"/>
                                          </p:val>
                                        </p:tav>
                                      </p:tavLst>
                                    </p:anim>
                                    <p:anim calcmode="lin" valueType="num">
                                      <p:cBhvr additive="repl">
                                        <p:cTn id="8" dur="500" fill="hold"/>
                                        <p:tgtEl>
                                          <p:spTgt spid="47"/>
                                        </p:tgtEl>
                                        <p:attrNameLst>
                                          <p:attrName>ppt_h</p:attrName>
                                        </p:attrNameLst>
                                      </p:cBhvr>
                                      <p:tavLst>
                                        <p:tav tm="0">
                                          <p:val>
                                            <p:strVal val="4/3*#ppt_h"/>
                                          </p:val>
                                        </p:tav>
                                        <p:tav tm="100000">
                                          <p:val>
                                            <p:strVal val="#ppt_h"/>
                                          </p:val>
                                        </p:tav>
                                      </p:tavLst>
                                    </p:anim>
                                  </p:childTnLst>
                                </p:cTn>
                              </p:par>
                              <p:par>
                                <p:cTn id="9" nodeType="withEffect" fill="hold" presetClass="entr" presetID="56">
                                  <p:stCondLst>
                                    <p:cond delay="1400"/>
                                  </p:stCondLst>
                                  <p:iterate type="lt">
                                    <p:tmAbs val="66.67"/>
                                  </p:iterate>
                                  <p:childTnLst>
                                    <p:set>
                                      <p:cBhvr>
                                        <p:cTn id="10" dur="1" fill="hold">
                                          <p:stCondLst>
                                            <p:cond delay="0"/>
                                          </p:stCondLst>
                                        </p:cTn>
                                        <p:tgtEl>
                                          <p:spTgt spid="48"/>
                                        </p:tgtEl>
                                        <p:attrNameLst>
                                          <p:attrName>style.visibility</p:attrName>
                                        </p:attrNameLst>
                                      </p:cBhvr>
                                      <p:to>
                                        <p:strVal val="visible"/>
                                      </p:to>
                                    </p:set>
                                    <p:anim calcmode="lin" valueType="num" by="(-#ppt_w*2)">
                                      <p:cBhvr additive="repl">
                                        <p:cTn id="11" dur="375" autoRev="1" fill="hold">
                                          <p:stCondLst>
                                            <p:cond delay="0"/>
                                          </p:stCondLst>
                                        </p:cTn>
                                        <p:tgtEl>
                                          <p:spTgt spid="48"/>
                                        </p:tgtEl>
                                        <p:attrNameLst>
                                          <p:attrName>ppt_w</p:attrName>
                                        </p:attrNameLst>
                                      </p:cBhvr>
                                    </p:anim>
                                    <p:anim calcmode="lin" valueType="num" by="(#ppt_w*0.50)">
                                      <p:cBhvr additive="repl">
                                        <p:cTn id="12" dur="375" autoRev="1" fill="hold">
                                          <p:stCondLst>
                                            <p:cond delay="0"/>
                                          </p:stCondLst>
                                        </p:cTn>
                                        <p:tgtEl>
                                          <p:spTgt spid="48"/>
                                        </p:tgtEl>
                                        <p:attrNameLst>
                                          <p:attrName>ppt_x</p:attrName>
                                        </p:attrNameLst>
                                      </p:cBhvr>
                                    </p:anim>
                                    <p:anim calcmode="lin" valueType="num" from="(-#ppt_h/2)" to="(#ppt_y)">
                                      <p:cBhvr additive="repl">
                                        <p:cTn id="13" dur="750" fill="hold">
                                          <p:stCondLst>
                                            <p:cond delay="0"/>
                                          </p:stCondLst>
                                        </p:cTn>
                                        <p:tgtEl>
                                          <p:spTgt spid="48"/>
                                        </p:tgtEl>
                                        <p:attrNameLst>
                                          <p:attrName>ppt_y</p:attrName>
                                        </p:attrNameLst>
                                      </p:cBhvr>
                                    </p:anim>
                                    <p:animRot by="21600000">
                                      <p:cBhvr>
                                        <p:cTn id="14" dur="750" fill="hold">
                                          <p:stCondLst>
                                            <p:cond delay="0"/>
                                          </p:stCondLst>
                                        </p:cTn>
                                        <p:tgtEl>
                                          <p:spTgt spid="48"/>
                                        </p:tgtEl>
                                        <p:attrNameLst>
                                          <p:attrName>r</p:attrName>
                                        </p:attrNameLst>
                                      </p:cBhvr>
                                    </p:animRot>
                                  </p:childTnLst>
                                </p:cTn>
                              </p:par>
                              <p:par>
                                <p:cTn id="15" nodeType="withEffect" fill="hold" presetClass="entr" presetID="22" presetSubtype="8">
                                  <p:stCondLst>
                                    <p:cond delay="3000"/>
                                  </p:stCondLst>
                                  <p:childTnLst>
                                    <p:set>
                                      <p:cBhvr>
                                        <p:cTn id="16" dur="1" fill="hold">
                                          <p:stCondLst>
                                            <p:cond delay="0"/>
                                          </p:stCondLst>
                                        </p:cTn>
                                        <p:tgtEl>
                                          <p:spTgt spid="49"/>
                                        </p:tgtEl>
                                        <p:attrNameLst>
                                          <p:attrName>style.visibility</p:attrName>
                                        </p:attrNameLst>
                                      </p:cBhvr>
                                      <p:to>
                                        <p:strVal val="visible"/>
                                      </p:to>
                                    </p:set>
                                    <p:animEffect filter="wipe(left)" transition="in">
                                      <p:cBhvr additive="repl">
                                        <p:cTn id="17" dur="500"/>
                                        <p:tgtEl>
                                          <p:spTgt spid="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206" name="Group 1"/>
          <p:cNvGrpSpPr/>
          <p:nvPr/>
        </p:nvGrpSpPr>
        <p:grpSpPr>
          <a:xfrm>
            <a:off x="217440" y="209520"/>
            <a:ext cx="747720" cy="748080"/>
            <a:chOff x="217440" y="209520"/>
            <a:chExt cx="747720" cy="748080"/>
          </a:xfrm>
        </p:grpSpPr>
        <p:sp>
          <p:nvSpPr>
            <p:cNvPr id="207" name="CustomShape 2"/>
            <p:cNvSpPr/>
            <p:nvPr/>
          </p:nvSpPr>
          <p:spPr>
            <a:xfrm rot="18926400">
              <a:off x="326880" y="318960"/>
              <a:ext cx="528840" cy="52884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08" name="CustomShape 3"/>
            <p:cNvSpPr/>
            <p:nvPr/>
          </p:nvSpPr>
          <p:spPr>
            <a:xfrm>
              <a:off x="440280" y="441360"/>
              <a:ext cx="302040" cy="284040"/>
            </a:xfrm>
            <a:custGeom>
              <a:avLst/>
              <a:gdLst/>
              <a:ahLst/>
              <a:rect l="l" t="t" r="r" b="b"/>
              <a:pathLst>
                <a:path w="1361803" h="1281345">
                  <a:moveTo>
                    <a:pt x="340187" y="867542"/>
                  </a:moveTo>
                  <a:cubicBezTo>
                    <a:pt x="351512" y="867144"/>
                    <a:pt x="363575" y="872724"/>
                    <a:pt x="372930" y="883885"/>
                  </a:cubicBezTo>
                  <a:cubicBezTo>
                    <a:pt x="394595" y="907270"/>
                    <a:pt x="415275" y="931718"/>
                    <a:pt x="436940" y="957229"/>
                  </a:cubicBezTo>
                  <a:cubicBezTo>
                    <a:pt x="449742" y="946599"/>
                    <a:pt x="462543" y="935970"/>
                    <a:pt x="475345" y="925340"/>
                  </a:cubicBezTo>
                  <a:cubicBezTo>
                    <a:pt x="492086" y="911522"/>
                    <a:pt x="506857" y="910459"/>
                    <a:pt x="525568" y="923214"/>
                  </a:cubicBezTo>
                  <a:cubicBezTo>
                    <a:pt x="535415" y="929592"/>
                    <a:pt x="544278" y="935970"/>
                    <a:pt x="553141" y="942347"/>
                  </a:cubicBezTo>
                  <a:cubicBezTo>
                    <a:pt x="545263" y="967858"/>
                    <a:pt x="538370" y="993369"/>
                    <a:pt x="530492" y="1018880"/>
                  </a:cubicBezTo>
                  <a:cubicBezTo>
                    <a:pt x="528522" y="1018880"/>
                    <a:pt x="528522" y="1018880"/>
                    <a:pt x="527537" y="1018880"/>
                  </a:cubicBezTo>
                  <a:cubicBezTo>
                    <a:pt x="509812" y="1000810"/>
                    <a:pt x="494056" y="1007187"/>
                    <a:pt x="479284" y="1024195"/>
                  </a:cubicBezTo>
                  <a:cubicBezTo>
                    <a:pt x="473376" y="1030572"/>
                    <a:pt x="466482" y="1035887"/>
                    <a:pt x="459589" y="1041202"/>
                  </a:cubicBezTo>
                  <a:cubicBezTo>
                    <a:pt x="438909" y="1058209"/>
                    <a:pt x="420199" y="1056083"/>
                    <a:pt x="402473" y="1035887"/>
                  </a:cubicBezTo>
                  <a:cubicBezTo>
                    <a:pt x="385732" y="1017817"/>
                    <a:pt x="369976" y="998684"/>
                    <a:pt x="352251" y="978488"/>
                  </a:cubicBezTo>
                  <a:cubicBezTo>
                    <a:pt x="343388" y="995495"/>
                    <a:pt x="335510" y="1012502"/>
                    <a:pt x="327632" y="1028446"/>
                  </a:cubicBezTo>
                  <a:cubicBezTo>
                    <a:pt x="318769" y="1046517"/>
                    <a:pt x="303013" y="1053957"/>
                    <a:pt x="286272" y="1050768"/>
                  </a:cubicBezTo>
                  <a:cubicBezTo>
                    <a:pt x="262638" y="1046517"/>
                    <a:pt x="248851" y="1019943"/>
                    <a:pt x="259683" y="995495"/>
                  </a:cubicBezTo>
                  <a:cubicBezTo>
                    <a:pt x="276424" y="959355"/>
                    <a:pt x="293165" y="922151"/>
                    <a:pt x="311876" y="887074"/>
                  </a:cubicBezTo>
                  <a:cubicBezTo>
                    <a:pt x="318276" y="874318"/>
                    <a:pt x="328863" y="867941"/>
                    <a:pt x="340187" y="867542"/>
                  </a:cubicBezTo>
                  <a:close/>
                  <a:moveTo>
                    <a:pt x="274255" y="687365"/>
                  </a:moveTo>
                  <a:cubicBezTo>
                    <a:pt x="330459" y="687365"/>
                    <a:pt x="386662" y="687365"/>
                    <a:pt x="442866" y="687365"/>
                  </a:cubicBezTo>
                  <a:cubicBezTo>
                    <a:pt x="516819" y="687365"/>
                    <a:pt x="590771" y="687365"/>
                    <a:pt x="664723" y="687365"/>
                  </a:cubicBezTo>
                  <a:cubicBezTo>
                    <a:pt x="670640" y="687365"/>
                    <a:pt x="675570" y="687365"/>
                    <a:pt x="684444" y="687365"/>
                  </a:cubicBezTo>
                  <a:cubicBezTo>
                    <a:pt x="666695" y="718154"/>
                    <a:pt x="649933" y="745757"/>
                    <a:pt x="632184" y="772299"/>
                  </a:cubicBezTo>
                  <a:cubicBezTo>
                    <a:pt x="630212" y="775484"/>
                    <a:pt x="625282" y="776545"/>
                    <a:pt x="621338" y="776545"/>
                  </a:cubicBezTo>
                  <a:cubicBezTo>
                    <a:pt x="504000" y="777607"/>
                    <a:pt x="387648" y="776545"/>
                    <a:pt x="270311" y="777607"/>
                  </a:cubicBezTo>
                  <a:cubicBezTo>
                    <a:pt x="259464" y="777607"/>
                    <a:pt x="255520" y="772299"/>
                    <a:pt x="256506" y="760620"/>
                  </a:cubicBezTo>
                  <a:cubicBezTo>
                    <a:pt x="256506" y="742572"/>
                    <a:pt x="256506" y="724524"/>
                    <a:pt x="255520" y="706475"/>
                  </a:cubicBezTo>
                  <a:cubicBezTo>
                    <a:pt x="255520" y="691612"/>
                    <a:pt x="261436" y="687365"/>
                    <a:pt x="274255" y="687365"/>
                  </a:cubicBezTo>
                  <a:close/>
                  <a:moveTo>
                    <a:pt x="278054" y="504636"/>
                  </a:moveTo>
                  <a:cubicBezTo>
                    <a:pt x="354989" y="504636"/>
                    <a:pt x="432911" y="504636"/>
                    <a:pt x="509846" y="504636"/>
                  </a:cubicBezTo>
                  <a:cubicBezTo>
                    <a:pt x="588754" y="504636"/>
                    <a:pt x="666676" y="504636"/>
                    <a:pt x="745584" y="504636"/>
                  </a:cubicBezTo>
                  <a:cubicBezTo>
                    <a:pt x="764325" y="504636"/>
                    <a:pt x="765311" y="505700"/>
                    <a:pt x="765311" y="524845"/>
                  </a:cubicBezTo>
                  <a:cubicBezTo>
                    <a:pt x="765311" y="535481"/>
                    <a:pt x="765311" y="546117"/>
                    <a:pt x="765311" y="556753"/>
                  </a:cubicBezTo>
                  <a:cubicBezTo>
                    <a:pt x="765311" y="580153"/>
                    <a:pt x="752489" y="593980"/>
                    <a:pt x="730789" y="593980"/>
                  </a:cubicBezTo>
                  <a:cubicBezTo>
                    <a:pt x="580863" y="593980"/>
                    <a:pt x="429952" y="593980"/>
                    <a:pt x="279040" y="593980"/>
                  </a:cubicBezTo>
                  <a:cubicBezTo>
                    <a:pt x="256354" y="593980"/>
                    <a:pt x="256354" y="592917"/>
                    <a:pt x="256354" y="569517"/>
                  </a:cubicBezTo>
                  <a:cubicBezTo>
                    <a:pt x="256354" y="555690"/>
                    <a:pt x="256354" y="541863"/>
                    <a:pt x="256354" y="528036"/>
                  </a:cubicBezTo>
                  <a:cubicBezTo>
                    <a:pt x="256354" y="504636"/>
                    <a:pt x="256354" y="504636"/>
                    <a:pt x="278054" y="504636"/>
                  </a:cubicBezTo>
                  <a:close/>
                  <a:moveTo>
                    <a:pt x="942895" y="453454"/>
                  </a:moveTo>
                  <a:cubicBezTo>
                    <a:pt x="989224" y="494914"/>
                    <a:pt x="1033581" y="534249"/>
                    <a:pt x="1077938" y="574646"/>
                  </a:cubicBezTo>
                  <a:cubicBezTo>
                    <a:pt x="1059210" y="599097"/>
                    <a:pt x="1040481" y="622484"/>
                    <a:pt x="1021752" y="644809"/>
                  </a:cubicBezTo>
                  <a:cubicBezTo>
                    <a:pt x="928109" y="760685"/>
                    <a:pt x="831509" y="874435"/>
                    <a:pt x="722095" y="974365"/>
                  </a:cubicBezTo>
                  <a:cubicBezTo>
                    <a:pt x="695481" y="999879"/>
                    <a:pt x="664923" y="1021141"/>
                    <a:pt x="635352" y="1042403"/>
                  </a:cubicBezTo>
                  <a:cubicBezTo>
                    <a:pt x="626481" y="1048781"/>
                    <a:pt x="613666" y="1046655"/>
                    <a:pt x="601838" y="1048781"/>
                  </a:cubicBezTo>
                  <a:cubicBezTo>
                    <a:pt x="601838" y="1037087"/>
                    <a:pt x="596909" y="1023267"/>
                    <a:pt x="600852" y="1012636"/>
                  </a:cubicBezTo>
                  <a:cubicBezTo>
                    <a:pt x="619581" y="969050"/>
                    <a:pt x="637323" y="924400"/>
                    <a:pt x="659995" y="882940"/>
                  </a:cubicBezTo>
                  <a:cubicBezTo>
                    <a:pt x="741809" y="734108"/>
                    <a:pt x="838409" y="595907"/>
                    <a:pt x="938952" y="460896"/>
                  </a:cubicBezTo>
                  <a:cubicBezTo>
                    <a:pt x="939938" y="458770"/>
                    <a:pt x="940924" y="456643"/>
                    <a:pt x="942895" y="453454"/>
                  </a:cubicBezTo>
                  <a:close/>
                  <a:moveTo>
                    <a:pt x="1337162" y="323013"/>
                  </a:moveTo>
                  <a:cubicBezTo>
                    <a:pt x="1348990" y="326198"/>
                    <a:pt x="1361803" y="343189"/>
                    <a:pt x="1361803" y="358055"/>
                  </a:cubicBezTo>
                  <a:cubicBezTo>
                    <a:pt x="1359832" y="361241"/>
                    <a:pt x="1357861" y="367612"/>
                    <a:pt x="1353918" y="373984"/>
                  </a:cubicBezTo>
                  <a:cubicBezTo>
                    <a:pt x="1300693" y="447255"/>
                    <a:pt x="1247469" y="521588"/>
                    <a:pt x="1194244" y="594859"/>
                  </a:cubicBezTo>
                  <a:cubicBezTo>
                    <a:pt x="1175517" y="619282"/>
                    <a:pt x="1154818" y="642644"/>
                    <a:pt x="1134120" y="664944"/>
                  </a:cubicBezTo>
                  <a:cubicBezTo>
                    <a:pt x="1125249" y="673439"/>
                    <a:pt x="1113421" y="678749"/>
                    <a:pt x="1101594" y="682996"/>
                  </a:cubicBezTo>
                  <a:cubicBezTo>
                    <a:pt x="1095680" y="685120"/>
                    <a:pt x="1083852" y="682996"/>
                    <a:pt x="1080895" y="677687"/>
                  </a:cubicBezTo>
                  <a:cubicBezTo>
                    <a:pt x="1077938" y="671315"/>
                    <a:pt x="1077938" y="658573"/>
                    <a:pt x="1080895" y="652201"/>
                  </a:cubicBezTo>
                  <a:cubicBezTo>
                    <a:pt x="1092723" y="633087"/>
                    <a:pt x="1107507" y="615035"/>
                    <a:pt x="1121306" y="596983"/>
                  </a:cubicBezTo>
                  <a:cubicBezTo>
                    <a:pt x="1175517" y="522650"/>
                    <a:pt x="1229727" y="449379"/>
                    <a:pt x="1284923" y="375046"/>
                  </a:cubicBezTo>
                  <a:cubicBezTo>
                    <a:pt x="1293794" y="362303"/>
                    <a:pt x="1302665" y="348498"/>
                    <a:pt x="1310550" y="334694"/>
                  </a:cubicBezTo>
                  <a:cubicBezTo>
                    <a:pt x="1317449" y="324075"/>
                    <a:pt x="1325334" y="318765"/>
                    <a:pt x="1337162" y="323013"/>
                  </a:cubicBezTo>
                  <a:close/>
                  <a:moveTo>
                    <a:pt x="525824" y="229421"/>
                  </a:moveTo>
                  <a:cubicBezTo>
                    <a:pt x="600725" y="229421"/>
                    <a:pt x="675627" y="229421"/>
                    <a:pt x="750528" y="229421"/>
                  </a:cubicBezTo>
                  <a:cubicBezTo>
                    <a:pt x="761369" y="229421"/>
                    <a:pt x="765311" y="233676"/>
                    <a:pt x="765311" y="245375"/>
                  </a:cubicBezTo>
                  <a:cubicBezTo>
                    <a:pt x="764326" y="264521"/>
                    <a:pt x="764326" y="282602"/>
                    <a:pt x="765311" y="301747"/>
                  </a:cubicBezTo>
                  <a:cubicBezTo>
                    <a:pt x="765311" y="314511"/>
                    <a:pt x="760383" y="318765"/>
                    <a:pt x="748557" y="318765"/>
                  </a:cubicBezTo>
                  <a:cubicBezTo>
                    <a:pt x="711106" y="318765"/>
                    <a:pt x="674641" y="318765"/>
                    <a:pt x="638176" y="318765"/>
                  </a:cubicBezTo>
                  <a:cubicBezTo>
                    <a:pt x="601711" y="318765"/>
                    <a:pt x="565246" y="317702"/>
                    <a:pt x="528781" y="318765"/>
                  </a:cubicBezTo>
                  <a:cubicBezTo>
                    <a:pt x="515969" y="318765"/>
                    <a:pt x="511041" y="313447"/>
                    <a:pt x="511041" y="299620"/>
                  </a:cubicBezTo>
                  <a:cubicBezTo>
                    <a:pt x="512027" y="282602"/>
                    <a:pt x="512027" y="264521"/>
                    <a:pt x="511041" y="246439"/>
                  </a:cubicBezTo>
                  <a:cubicBezTo>
                    <a:pt x="511041" y="234739"/>
                    <a:pt x="514983" y="229421"/>
                    <a:pt x="525824" y="229421"/>
                  </a:cubicBezTo>
                  <a:close/>
                  <a:moveTo>
                    <a:pt x="1243182" y="137949"/>
                  </a:moveTo>
                  <a:cubicBezTo>
                    <a:pt x="1255260" y="139675"/>
                    <a:pt x="1267337" y="146577"/>
                    <a:pt x="1281140" y="158257"/>
                  </a:cubicBezTo>
                  <a:cubicBezTo>
                    <a:pt x="1308745" y="183741"/>
                    <a:pt x="1317618" y="208163"/>
                    <a:pt x="1306773" y="240018"/>
                  </a:cubicBezTo>
                  <a:cubicBezTo>
                    <a:pt x="1300858" y="257008"/>
                    <a:pt x="1294942" y="275059"/>
                    <a:pt x="1285083" y="289925"/>
                  </a:cubicBezTo>
                  <a:cubicBezTo>
                    <a:pt x="1228886" y="370624"/>
                    <a:pt x="1171704" y="450262"/>
                    <a:pt x="1114521" y="532023"/>
                  </a:cubicBezTo>
                  <a:cubicBezTo>
                    <a:pt x="1066212" y="489550"/>
                    <a:pt x="1022832" y="450262"/>
                    <a:pt x="977480" y="410974"/>
                  </a:cubicBezTo>
                  <a:cubicBezTo>
                    <a:pt x="984381" y="401417"/>
                    <a:pt x="990297" y="392923"/>
                    <a:pt x="996212" y="385490"/>
                  </a:cubicBezTo>
                  <a:cubicBezTo>
                    <a:pt x="1050437" y="319656"/>
                    <a:pt x="1103676" y="252760"/>
                    <a:pt x="1157901" y="187988"/>
                  </a:cubicBezTo>
                  <a:cubicBezTo>
                    <a:pt x="1170718" y="172061"/>
                    <a:pt x="1188464" y="159319"/>
                    <a:pt x="1205225" y="148700"/>
                  </a:cubicBezTo>
                  <a:cubicBezTo>
                    <a:pt x="1219027" y="139675"/>
                    <a:pt x="1231105" y="136224"/>
                    <a:pt x="1243182" y="137949"/>
                  </a:cubicBezTo>
                  <a:close/>
                  <a:moveTo>
                    <a:pt x="326420" y="0"/>
                  </a:moveTo>
                  <a:cubicBezTo>
                    <a:pt x="513791" y="0"/>
                    <a:pt x="702148" y="0"/>
                    <a:pt x="889519" y="0"/>
                  </a:cubicBezTo>
                  <a:cubicBezTo>
                    <a:pt x="964468" y="1063"/>
                    <a:pt x="1018707" y="56311"/>
                    <a:pt x="1021665" y="137059"/>
                  </a:cubicBezTo>
                  <a:cubicBezTo>
                    <a:pt x="1021665" y="164684"/>
                    <a:pt x="1021665" y="191246"/>
                    <a:pt x="1020679" y="218870"/>
                  </a:cubicBezTo>
                  <a:cubicBezTo>
                    <a:pt x="1020679" y="225245"/>
                    <a:pt x="1017721" y="232682"/>
                    <a:pt x="1013776" y="237995"/>
                  </a:cubicBezTo>
                  <a:cubicBezTo>
                    <a:pt x="985177" y="275181"/>
                    <a:pt x="956578" y="311305"/>
                    <a:pt x="928966" y="348492"/>
                  </a:cubicBezTo>
                  <a:cubicBezTo>
                    <a:pt x="921077" y="358054"/>
                    <a:pt x="915160" y="369741"/>
                    <a:pt x="908256" y="380366"/>
                  </a:cubicBezTo>
                  <a:cubicBezTo>
                    <a:pt x="905298" y="384616"/>
                    <a:pt x="901353" y="387804"/>
                    <a:pt x="895436" y="395241"/>
                  </a:cubicBezTo>
                  <a:cubicBezTo>
                    <a:pt x="895436" y="365492"/>
                    <a:pt x="895436" y="339992"/>
                    <a:pt x="895436" y="314493"/>
                  </a:cubicBezTo>
                  <a:cubicBezTo>
                    <a:pt x="895436" y="263494"/>
                    <a:pt x="895436" y="212495"/>
                    <a:pt x="895436" y="161496"/>
                  </a:cubicBezTo>
                  <a:cubicBezTo>
                    <a:pt x="895436" y="139184"/>
                    <a:pt x="892478" y="135997"/>
                    <a:pt x="870782" y="135997"/>
                  </a:cubicBezTo>
                  <a:cubicBezTo>
                    <a:pt x="713982" y="135997"/>
                    <a:pt x="557182" y="135997"/>
                    <a:pt x="399396" y="135997"/>
                  </a:cubicBezTo>
                  <a:cubicBezTo>
                    <a:pt x="394465" y="135997"/>
                    <a:pt x="388548" y="135997"/>
                    <a:pt x="381645" y="135997"/>
                  </a:cubicBezTo>
                  <a:cubicBezTo>
                    <a:pt x="381645" y="145559"/>
                    <a:pt x="381645" y="152997"/>
                    <a:pt x="381645" y="159371"/>
                  </a:cubicBezTo>
                  <a:cubicBezTo>
                    <a:pt x="381645" y="211433"/>
                    <a:pt x="381645" y="262431"/>
                    <a:pt x="381645" y="314493"/>
                  </a:cubicBezTo>
                  <a:cubicBezTo>
                    <a:pt x="380659" y="373991"/>
                    <a:pt x="346143" y="410116"/>
                    <a:pt x="290918" y="410116"/>
                  </a:cubicBezTo>
                  <a:cubicBezTo>
                    <a:pt x="241610" y="410116"/>
                    <a:pt x="192302" y="410116"/>
                    <a:pt x="142994" y="410116"/>
                  </a:cubicBezTo>
                  <a:cubicBezTo>
                    <a:pt x="138063" y="410116"/>
                    <a:pt x="133132" y="410116"/>
                    <a:pt x="126229" y="410116"/>
                  </a:cubicBezTo>
                  <a:cubicBezTo>
                    <a:pt x="126229" y="418615"/>
                    <a:pt x="126229" y="423928"/>
                    <a:pt x="126229" y="429240"/>
                  </a:cubicBezTo>
                  <a:cubicBezTo>
                    <a:pt x="126229" y="658735"/>
                    <a:pt x="126229" y="888229"/>
                    <a:pt x="126229" y="1117724"/>
                  </a:cubicBezTo>
                  <a:cubicBezTo>
                    <a:pt x="126229" y="1143223"/>
                    <a:pt x="128201" y="1145348"/>
                    <a:pt x="150883" y="1145348"/>
                  </a:cubicBezTo>
                  <a:cubicBezTo>
                    <a:pt x="390521" y="1145348"/>
                    <a:pt x="630158" y="1145348"/>
                    <a:pt x="869796" y="1145348"/>
                  </a:cubicBezTo>
                  <a:cubicBezTo>
                    <a:pt x="893464" y="1145348"/>
                    <a:pt x="895436" y="1143223"/>
                    <a:pt x="895436" y="1117724"/>
                  </a:cubicBezTo>
                  <a:cubicBezTo>
                    <a:pt x="895436" y="1052913"/>
                    <a:pt x="895436" y="988102"/>
                    <a:pt x="895436" y="923291"/>
                  </a:cubicBezTo>
                  <a:cubicBezTo>
                    <a:pt x="895436" y="916916"/>
                    <a:pt x="897409" y="908416"/>
                    <a:pt x="901353" y="904166"/>
                  </a:cubicBezTo>
                  <a:cubicBezTo>
                    <a:pt x="938827" y="860605"/>
                    <a:pt x="976302" y="818106"/>
                    <a:pt x="1013776" y="774545"/>
                  </a:cubicBezTo>
                  <a:cubicBezTo>
                    <a:pt x="1015748" y="773482"/>
                    <a:pt x="1016734" y="772420"/>
                    <a:pt x="1020679" y="769232"/>
                  </a:cubicBezTo>
                  <a:cubicBezTo>
                    <a:pt x="1020679" y="775607"/>
                    <a:pt x="1021665" y="779857"/>
                    <a:pt x="1021665" y="784107"/>
                  </a:cubicBezTo>
                  <a:cubicBezTo>
                    <a:pt x="1021665" y="902042"/>
                    <a:pt x="1021665" y="1018914"/>
                    <a:pt x="1021665" y="1135786"/>
                  </a:cubicBezTo>
                  <a:cubicBezTo>
                    <a:pt x="1020679" y="1222909"/>
                    <a:pt x="967426" y="1281345"/>
                    <a:pt x="886561" y="1281345"/>
                  </a:cubicBezTo>
                  <a:cubicBezTo>
                    <a:pt x="634103" y="1281345"/>
                    <a:pt x="382631" y="1281345"/>
                    <a:pt x="131160" y="1281345"/>
                  </a:cubicBezTo>
                  <a:cubicBezTo>
                    <a:pt x="55225" y="1281345"/>
                    <a:pt x="0" y="1221847"/>
                    <a:pt x="0" y="1140036"/>
                  </a:cubicBezTo>
                  <a:cubicBezTo>
                    <a:pt x="0" y="872292"/>
                    <a:pt x="0" y="603486"/>
                    <a:pt x="0" y="335742"/>
                  </a:cubicBezTo>
                  <a:cubicBezTo>
                    <a:pt x="0" y="315555"/>
                    <a:pt x="5917" y="298556"/>
                    <a:pt x="18737" y="283681"/>
                  </a:cubicBezTo>
                  <a:cubicBezTo>
                    <a:pt x="99603" y="198683"/>
                    <a:pt x="180468" y="113685"/>
                    <a:pt x="261333" y="28687"/>
                  </a:cubicBezTo>
                  <a:cubicBezTo>
                    <a:pt x="279084" y="9562"/>
                    <a:pt x="300780" y="0"/>
                    <a:pt x="326420" y="0"/>
                  </a:cubicBezTo>
                  <a:close/>
                </a:path>
              </a:pathLst>
            </a:custGeom>
            <a:solidFill>
              <a:srgbClr val="ffffff"/>
            </a:solidFill>
            <a:ln>
              <a:noFill/>
            </a:ln>
          </p:spPr>
          <p:style>
            <a:lnRef idx="0"/>
            <a:fillRef idx="0"/>
            <a:effectRef idx="0"/>
            <a:fontRef idx="minor"/>
          </p:style>
        </p:sp>
      </p:grpSp>
      <p:sp>
        <p:nvSpPr>
          <p:cNvPr id="209" name="CustomShape 4"/>
          <p:cNvSpPr/>
          <p:nvPr/>
        </p:nvSpPr>
        <p:spPr>
          <a:xfrm>
            <a:off x="965160" y="306000"/>
            <a:ext cx="10892160" cy="51696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US" sz="2800" spc="599" strike="noStrike">
                <a:solidFill>
                  <a:srgbClr val="0f47a6"/>
                </a:solidFill>
                <a:latin typeface="Yeseva One"/>
                <a:ea typeface="Yeseva One"/>
              </a:rPr>
              <a:t>Network </a:t>
            </a:r>
            <a:r>
              <a:rPr b="0" lang="en-US" sz="2800" spc="599" strike="noStrike">
                <a:solidFill>
                  <a:srgbClr val="0f47a6"/>
                </a:solidFill>
                <a:latin typeface="Yeseva One"/>
                <a:ea typeface="Yeseva One"/>
              </a:rPr>
              <a:t>access </a:t>
            </a:r>
            <a:r>
              <a:rPr b="0" lang="en-US" sz="2800" spc="599" strike="noStrike">
                <a:solidFill>
                  <a:srgbClr val="0f47a6"/>
                </a:solidFill>
                <a:latin typeface="Yeseva One"/>
                <a:ea typeface="Yeseva One"/>
              </a:rPr>
              <a:t>control list </a:t>
            </a:r>
            <a:r>
              <a:rPr b="0" lang="en-US" sz="2800" spc="599" strike="noStrike">
                <a:solidFill>
                  <a:srgbClr val="0f47a6"/>
                </a:solidFill>
                <a:latin typeface="Yeseva One"/>
                <a:ea typeface="Yeseva One"/>
              </a:rPr>
              <a:t>(network </a:t>
            </a:r>
            <a:r>
              <a:rPr b="0" lang="en-US" sz="2800" spc="599" strike="noStrike">
                <a:solidFill>
                  <a:srgbClr val="0f47a6"/>
                </a:solidFill>
                <a:latin typeface="Yeseva One"/>
                <a:ea typeface="Yeseva One"/>
              </a:rPr>
              <a:t>ACLs)</a:t>
            </a:r>
            <a:endParaRPr b="0" lang="en-US" sz="2800" spc="-1" strike="noStrike">
              <a:latin typeface="Arial"/>
            </a:endParaRPr>
          </a:p>
        </p:txBody>
      </p:sp>
      <p:pic>
        <p:nvPicPr>
          <p:cNvPr id="210" name="" descr=""/>
          <p:cNvPicPr/>
          <p:nvPr/>
        </p:nvPicPr>
        <p:blipFill>
          <a:blip r:embed="rId1"/>
          <a:stretch/>
        </p:blipFill>
        <p:spPr>
          <a:xfrm>
            <a:off x="177840" y="2004480"/>
            <a:ext cx="11800800" cy="4213440"/>
          </a:xfrm>
          <a:prstGeom prst="rect">
            <a:avLst/>
          </a:prstGeom>
          <a:ln>
            <a:noFill/>
          </a:ln>
        </p:spPr>
      </p:pic>
    </p:spTree>
  </p:cSld>
  <mc:AlternateContent>
    <mc:Choice Requires="p14">
      <p:transition spd="slow" advTm="0" p14:dur="1500">
        <p:random/>
      </p:transition>
    </mc:Choice>
    <mc:Fallback>
      <p:transition spd="slow" advTm="0">
        <p:random/>
      </p:transition>
    </mc:Fallback>
  </mc:AlternateContent>
  <p:timing>
    <p:tnLst>
      <p:par>
        <p:cTn id="586" dur="indefinite" restart="never" nodeType="tmRoot">
          <p:childTnLst>
            <p:seq>
              <p:cTn id="587" dur="indefinite" nodeType="mainSeq">
                <p:childTnLst>
                  <p:par>
                    <p:cTn id="588" fill="hold">
                      <p:stCondLst>
                        <p:cond delay="0"/>
                      </p:stCondLst>
                      <p:childTnLst>
                        <p:par>
                          <p:cTn id="589" fill="hold">
                            <p:stCondLst>
                              <p:cond delay="0"/>
                            </p:stCondLst>
                            <p:childTnLst>
                              <p:par>
                                <p:cTn id="590" nodeType="afterEffect" fill="hold" presetClass="entr" presetID="49">
                                  <p:stCondLst>
                                    <p:cond delay="0"/>
                                  </p:stCondLst>
                                  <p:childTnLst>
                                    <p:set>
                                      <p:cBhvr>
                                        <p:cTn id="591" dur="1" fill="hold">
                                          <p:stCondLst>
                                            <p:cond delay="0"/>
                                          </p:stCondLst>
                                        </p:cTn>
                                        <p:tgtEl>
                                          <p:spTgt spid="206"/>
                                        </p:tgtEl>
                                        <p:attrNameLst>
                                          <p:attrName>style.visibility</p:attrName>
                                        </p:attrNameLst>
                                      </p:cBhvr>
                                      <p:to>
                                        <p:strVal val="visible"/>
                                      </p:to>
                                    </p:set>
                                    <p:anim calcmode="lin" valueType="num">
                                      <p:cBhvr additive="repl">
                                        <p:cTn id="592" dur="500" fill="hold"/>
                                        <p:tgtEl>
                                          <p:spTgt spid="206"/>
                                        </p:tgtEl>
                                        <p:attrNameLst>
                                          <p:attrName>ppt_w</p:attrName>
                                        </p:attrNameLst>
                                      </p:cBhvr>
                                      <p:tavLst>
                                        <p:tav tm="0">
                                          <p:val>
                                            <p:fltVal val="0"/>
                                          </p:val>
                                        </p:tav>
                                        <p:tav tm="100000">
                                          <p:val>
                                            <p:strVal val="#ppt_w"/>
                                          </p:val>
                                        </p:tav>
                                      </p:tavLst>
                                    </p:anim>
                                    <p:anim calcmode="lin" valueType="num">
                                      <p:cBhvr additive="repl">
                                        <p:cTn id="593" dur="500" fill="hold"/>
                                        <p:tgtEl>
                                          <p:spTgt spid="206"/>
                                        </p:tgtEl>
                                        <p:attrNameLst>
                                          <p:attrName>ppt_h</p:attrName>
                                        </p:attrNameLst>
                                      </p:cBhvr>
                                      <p:tavLst>
                                        <p:tav tm="0">
                                          <p:val>
                                            <p:fltVal val="0"/>
                                          </p:val>
                                        </p:tav>
                                        <p:tav tm="100000">
                                          <p:val>
                                            <p:strVal val="#ppt_h"/>
                                          </p:val>
                                        </p:tav>
                                      </p:tavLst>
                                    </p:anim>
                                    <p:anim calcmode="lin" valueType="num">
                                      <p:cBhvr additive="repl">
                                        <p:cTn id="594" dur="500" fill="hold"/>
                                        <p:tgtEl>
                                          <p:spTgt spid="206"/>
                                        </p:tgtEl>
                                        <p:attrNameLst>
                                          <p:attrName>r</p:attrName>
                                        </p:attrNameLst>
                                      </p:cBhvr>
                                      <p:tavLst>
                                        <p:tav tm="0">
                                          <p:val>
                                            <p:strVal val="360"/>
                                          </p:val>
                                        </p:tav>
                                        <p:tav tm="100000">
                                          <p:val>
                                            <p:strVal val="0"/>
                                          </p:val>
                                        </p:tav>
                                      </p:tavLst>
                                    </p:anim>
                                    <p:animEffect filter="fade" transition="in">
                                      <p:cBhvr additive="repl">
                                        <p:cTn id="595" dur="500"/>
                                        <p:tgtEl>
                                          <p:spTgt spid="206"/>
                                        </p:tgtEl>
                                      </p:cBhvr>
                                    </p:animEffect>
                                  </p:childTnLst>
                                </p:cTn>
                              </p:par>
                              <p:par>
                                <p:cTn id="596" nodeType="withEffect" fill="hold" presetClass="entr" presetID="41">
                                  <p:stCondLst>
                                    <p:cond delay="0"/>
                                  </p:stCondLst>
                                  <p:iterate type="lt">
                                    <p:tmAbs val="100"/>
                                  </p:iterate>
                                  <p:childTnLst>
                                    <p:set>
                                      <p:cBhvr>
                                        <p:cTn id="597" dur="1" fill="hold">
                                          <p:stCondLst>
                                            <p:cond delay="0"/>
                                          </p:stCondLst>
                                        </p:cTn>
                                        <p:tgtEl>
                                          <p:spTgt spid="209"/>
                                        </p:tgtEl>
                                        <p:attrNameLst>
                                          <p:attrName>style.visibility</p:attrName>
                                        </p:attrNameLst>
                                      </p:cBhvr>
                                      <p:to>
                                        <p:strVal val="visible"/>
                                      </p:to>
                                    </p:set>
                                    <p:anim calcmode="lin" valueType="num">
                                      <p:cBhvr additive="repl">
                                        <p:cTn id="598" dur="500" fill="hold"/>
                                        <p:tgtEl>
                                          <p:spTgt spid="209"/>
                                        </p:tgtEl>
                                        <p:attrNameLst>
                                          <p:attrName>ppt_x</p:attrName>
                                        </p:attrNameLst>
                                      </p:cBhvr>
                                      <p:tavLst>
                                        <p:tav tm="0">
                                          <p:val>
                                            <p:strVal val="#ppt_x"/>
                                          </p:val>
                                        </p:tav>
                                        <p:tav tm="50000">
                                          <p:val>
                                            <p:strVal val="#ppt_x+.1"/>
                                          </p:val>
                                        </p:tav>
                                        <p:tav tm="100000">
                                          <p:val>
                                            <p:strVal val="#ppt_x"/>
                                          </p:val>
                                        </p:tav>
                                      </p:tavLst>
                                    </p:anim>
                                    <p:anim calcmode="lin" valueType="num">
                                      <p:cBhvr additive="repl">
                                        <p:cTn id="599" dur="500" fill="hold"/>
                                        <p:tgtEl>
                                          <p:spTgt spid="209"/>
                                        </p:tgtEl>
                                        <p:attrNameLst>
                                          <p:attrName>ppt_y</p:attrName>
                                        </p:attrNameLst>
                                      </p:cBhvr>
                                      <p:tavLst>
                                        <p:tav tm="0">
                                          <p:val>
                                            <p:strVal val="#ppt_y"/>
                                          </p:val>
                                        </p:tav>
                                        <p:tav tm="100000">
                                          <p:val>
                                            <p:strVal val="#ppt_y"/>
                                          </p:val>
                                        </p:tav>
                                      </p:tavLst>
                                    </p:anim>
                                    <p:anim calcmode="lin" valueType="num">
                                      <p:cBhvr additive="repl">
                                        <p:cTn id="600" dur="500" fill="hold"/>
                                        <p:tgtEl>
                                          <p:spTgt spid="209"/>
                                        </p:tgtEl>
                                        <p:attrNameLst>
                                          <p:attrName>ppt_h</p:attrName>
                                        </p:attrNameLst>
                                      </p:cBhvr>
                                      <p:tavLst>
                                        <p:tav tm="0">
                                          <p:val>
                                            <p:strVal val="#ppt_h/10"/>
                                          </p:val>
                                        </p:tav>
                                        <p:tav tm="50000">
                                          <p:val>
                                            <p:strVal val="#ppt_h+.01"/>
                                          </p:val>
                                        </p:tav>
                                        <p:tav tm="100000">
                                          <p:val>
                                            <p:strVal val="#ppt_h"/>
                                          </p:val>
                                        </p:tav>
                                      </p:tavLst>
                                    </p:anim>
                                    <p:anim calcmode="lin" valueType="num">
                                      <p:cBhvr additive="repl">
                                        <p:cTn id="601" dur="500" fill="hold"/>
                                        <p:tgtEl>
                                          <p:spTgt spid="209"/>
                                        </p:tgtEl>
                                        <p:attrNameLst>
                                          <p:attrName>ppt_w</p:attrName>
                                        </p:attrNameLst>
                                      </p:cBhvr>
                                      <p:tavLst>
                                        <p:tav tm="0">
                                          <p:val>
                                            <p:strVal val="#ppt_w/10"/>
                                          </p:val>
                                        </p:tav>
                                        <p:tav tm="50000">
                                          <p:val>
                                            <p:strVal val="#ppt_w+.01"/>
                                          </p:val>
                                        </p:tav>
                                        <p:tav tm="100000">
                                          <p:val>
                                            <p:strVal val="#ppt_w"/>
                                          </p:val>
                                        </p:tav>
                                      </p:tavLst>
                                    </p:anim>
                                    <p:animEffect filter="fade" transition="in">
                                      <p:cBhvr additive="repl">
                                        <p:cTn id="602" dur="500"/>
                                        <p:tgtEl>
                                          <p:spTgt spid="2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211" name="Group 1"/>
          <p:cNvGrpSpPr/>
          <p:nvPr/>
        </p:nvGrpSpPr>
        <p:grpSpPr>
          <a:xfrm>
            <a:off x="217440" y="209520"/>
            <a:ext cx="747720" cy="748080"/>
            <a:chOff x="217440" y="209520"/>
            <a:chExt cx="747720" cy="748080"/>
          </a:xfrm>
        </p:grpSpPr>
        <p:sp>
          <p:nvSpPr>
            <p:cNvPr id="212" name="CustomShape 2"/>
            <p:cNvSpPr/>
            <p:nvPr/>
          </p:nvSpPr>
          <p:spPr>
            <a:xfrm rot="18926400">
              <a:off x="326880" y="318960"/>
              <a:ext cx="528840" cy="52884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13" name="CustomShape 3"/>
            <p:cNvSpPr/>
            <p:nvPr/>
          </p:nvSpPr>
          <p:spPr>
            <a:xfrm>
              <a:off x="440280" y="441360"/>
              <a:ext cx="302040" cy="284040"/>
            </a:xfrm>
            <a:custGeom>
              <a:avLst/>
              <a:gdLst/>
              <a:ahLst/>
              <a:rect l="l" t="t" r="r" b="b"/>
              <a:pathLst>
                <a:path w="1361803" h="1281345">
                  <a:moveTo>
                    <a:pt x="340187" y="867542"/>
                  </a:moveTo>
                  <a:cubicBezTo>
                    <a:pt x="351512" y="867144"/>
                    <a:pt x="363575" y="872724"/>
                    <a:pt x="372930" y="883885"/>
                  </a:cubicBezTo>
                  <a:cubicBezTo>
                    <a:pt x="394595" y="907270"/>
                    <a:pt x="415275" y="931718"/>
                    <a:pt x="436940" y="957229"/>
                  </a:cubicBezTo>
                  <a:cubicBezTo>
                    <a:pt x="449742" y="946599"/>
                    <a:pt x="462543" y="935970"/>
                    <a:pt x="475345" y="925340"/>
                  </a:cubicBezTo>
                  <a:cubicBezTo>
                    <a:pt x="492086" y="911522"/>
                    <a:pt x="506857" y="910459"/>
                    <a:pt x="525568" y="923214"/>
                  </a:cubicBezTo>
                  <a:cubicBezTo>
                    <a:pt x="535415" y="929592"/>
                    <a:pt x="544278" y="935970"/>
                    <a:pt x="553141" y="942347"/>
                  </a:cubicBezTo>
                  <a:cubicBezTo>
                    <a:pt x="545263" y="967858"/>
                    <a:pt x="538370" y="993369"/>
                    <a:pt x="530492" y="1018880"/>
                  </a:cubicBezTo>
                  <a:cubicBezTo>
                    <a:pt x="528522" y="1018880"/>
                    <a:pt x="528522" y="1018880"/>
                    <a:pt x="527537" y="1018880"/>
                  </a:cubicBezTo>
                  <a:cubicBezTo>
                    <a:pt x="509812" y="1000810"/>
                    <a:pt x="494056" y="1007187"/>
                    <a:pt x="479284" y="1024195"/>
                  </a:cubicBezTo>
                  <a:cubicBezTo>
                    <a:pt x="473376" y="1030572"/>
                    <a:pt x="466482" y="1035887"/>
                    <a:pt x="459589" y="1041202"/>
                  </a:cubicBezTo>
                  <a:cubicBezTo>
                    <a:pt x="438909" y="1058209"/>
                    <a:pt x="420199" y="1056083"/>
                    <a:pt x="402473" y="1035887"/>
                  </a:cubicBezTo>
                  <a:cubicBezTo>
                    <a:pt x="385732" y="1017817"/>
                    <a:pt x="369976" y="998684"/>
                    <a:pt x="352251" y="978488"/>
                  </a:cubicBezTo>
                  <a:cubicBezTo>
                    <a:pt x="343388" y="995495"/>
                    <a:pt x="335510" y="1012502"/>
                    <a:pt x="327632" y="1028446"/>
                  </a:cubicBezTo>
                  <a:cubicBezTo>
                    <a:pt x="318769" y="1046517"/>
                    <a:pt x="303013" y="1053957"/>
                    <a:pt x="286272" y="1050768"/>
                  </a:cubicBezTo>
                  <a:cubicBezTo>
                    <a:pt x="262638" y="1046517"/>
                    <a:pt x="248851" y="1019943"/>
                    <a:pt x="259683" y="995495"/>
                  </a:cubicBezTo>
                  <a:cubicBezTo>
                    <a:pt x="276424" y="959355"/>
                    <a:pt x="293165" y="922151"/>
                    <a:pt x="311876" y="887074"/>
                  </a:cubicBezTo>
                  <a:cubicBezTo>
                    <a:pt x="318276" y="874318"/>
                    <a:pt x="328863" y="867941"/>
                    <a:pt x="340187" y="867542"/>
                  </a:cubicBezTo>
                  <a:close/>
                  <a:moveTo>
                    <a:pt x="274255" y="687365"/>
                  </a:moveTo>
                  <a:cubicBezTo>
                    <a:pt x="330459" y="687365"/>
                    <a:pt x="386662" y="687365"/>
                    <a:pt x="442866" y="687365"/>
                  </a:cubicBezTo>
                  <a:cubicBezTo>
                    <a:pt x="516819" y="687365"/>
                    <a:pt x="590771" y="687365"/>
                    <a:pt x="664723" y="687365"/>
                  </a:cubicBezTo>
                  <a:cubicBezTo>
                    <a:pt x="670640" y="687365"/>
                    <a:pt x="675570" y="687365"/>
                    <a:pt x="684444" y="687365"/>
                  </a:cubicBezTo>
                  <a:cubicBezTo>
                    <a:pt x="666695" y="718154"/>
                    <a:pt x="649933" y="745757"/>
                    <a:pt x="632184" y="772299"/>
                  </a:cubicBezTo>
                  <a:cubicBezTo>
                    <a:pt x="630212" y="775484"/>
                    <a:pt x="625282" y="776545"/>
                    <a:pt x="621338" y="776545"/>
                  </a:cubicBezTo>
                  <a:cubicBezTo>
                    <a:pt x="504000" y="777607"/>
                    <a:pt x="387648" y="776545"/>
                    <a:pt x="270311" y="777607"/>
                  </a:cubicBezTo>
                  <a:cubicBezTo>
                    <a:pt x="259464" y="777607"/>
                    <a:pt x="255520" y="772299"/>
                    <a:pt x="256506" y="760620"/>
                  </a:cubicBezTo>
                  <a:cubicBezTo>
                    <a:pt x="256506" y="742572"/>
                    <a:pt x="256506" y="724524"/>
                    <a:pt x="255520" y="706475"/>
                  </a:cubicBezTo>
                  <a:cubicBezTo>
                    <a:pt x="255520" y="691612"/>
                    <a:pt x="261436" y="687365"/>
                    <a:pt x="274255" y="687365"/>
                  </a:cubicBezTo>
                  <a:close/>
                  <a:moveTo>
                    <a:pt x="278054" y="504636"/>
                  </a:moveTo>
                  <a:cubicBezTo>
                    <a:pt x="354989" y="504636"/>
                    <a:pt x="432911" y="504636"/>
                    <a:pt x="509846" y="504636"/>
                  </a:cubicBezTo>
                  <a:cubicBezTo>
                    <a:pt x="588754" y="504636"/>
                    <a:pt x="666676" y="504636"/>
                    <a:pt x="745584" y="504636"/>
                  </a:cubicBezTo>
                  <a:cubicBezTo>
                    <a:pt x="764325" y="504636"/>
                    <a:pt x="765311" y="505700"/>
                    <a:pt x="765311" y="524845"/>
                  </a:cubicBezTo>
                  <a:cubicBezTo>
                    <a:pt x="765311" y="535481"/>
                    <a:pt x="765311" y="546117"/>
                    <a:pt x="765311" y="556753"/>
                  </a:cubicBezTo>
                  <a:cubicBezTo>
                    <a:pt x="765311" y="580153"/>
                    <a:pt x="752489" y="593980"/>
                    <a:pt x="730789" y="593980"/>
                  </a:cubicBezTo>
                  <a:cubicBezTo>
                    <a:pt x="580863" y="593980"/>
                    <a:pt x="429952" y="593980"/>
                    <a:pt x="279040" y="593980"/>
                  </a:cubicBezTo>
                  <a:cubicBezTo>
                    <a:pt x="256354" y="593980"/>
                    <a:pt x="256354" y="592917"/>
                    <a:pt x="256354" y="569517"/>
                  </a:cubicBezTo>
                  <a:cubicBezTo>
                    <a:pt x="256354" y="555690"/>
                    <a:pt x="256354" y="541863"/>
                    <a:pt x="256354" y="528036"/>
                  </a:cubicBezTo>
                  <a:cubicBezTo>
                    <a:pt x="256354" y="504636"/>
                    <a:pt x="256354" y="504636"/>
                    <a:pt x="278054" y="504636"/>
                  </a:cubicBezTo>
                  <a:close/>
                  <a:moveTo>
                    <a:pt x="942895" y="453454"/>
                  </a:moveTo>
                  <a:cubicBezTo>
                    <a:pt x="989224" y="494914"/>
                    <a:pt x="1033581" y="534249"/>
                    <a:pt x="1077938" y="574646"/>
                  </a:cubicBezTo>
                  <a:cubicBezTo>
                    <a:pt x="1059210" y="599097"/>
                    <a:pt x="1040481" y="622484"/>
                    <a:pt x="1021752" y="644809"/>
                  </a:cubicBezTo>
                  <a:cubicBezTo>
                    <a:pt x="928109" y="760685"/>
                    <a:pt x="831509" y="874435"/>
                    <a:pt x="722095" y="974365"/>
                  </a:cubicBezTo>
                  <a:cubicBezTo>
                    <a:pt x="695481" y="999879"/>
                    <a:pt x="664923" y="1021141"/>
                    <a:pt x="635352" y="1042403"/>
                  </a:cubicBezTo>
                  <a:cubicBezTo>
                    <a:pt x="626481" y="1048781"/>
                    <a:pt x="613666" y="1046655"/>
                    <a:pt x="601838" y="1048781"/>
                  </a:cubicBezTo>
                  <a:cubicBezTo>
                    <a:pt x="601838" y="1037087"/>
                    <a:pt x="596909" y="1023267"/>
                    <a:pt x="600852" y="1012636"/>
                  </a:cubicBezTo>
                  <a:cubicBezTo>
                    <a:pt x="619581" y="969050"/>
                    <a:pt x="637323" y="924400"/>
                    <a:pt x="659995" y="882940"/>
                  </a:cubicBezTo>
                  <a:cubicBezTo>
                    <a:pt x="741809" y="734108"/>
                    <a:pt x="838409" y="595907"/>
                    <a:pt x="938952" y="460896"/>
                  </a:cubicBezTo>
                  <a:cubicBezTo>
                    <a:pt x="939938" y="458770"/>
                    <a:pt x="940924" y="456643"/>
                    <a:pt x="942895" y="453454"/>
                  </a:cubicBezTo>
                  <a:close/>
                  <a:moveTo>
                    <a:pt x="1337162" y="323013"/>
                  </a:moveTo>
                  <a:cubicBezTo>
                    <a:pt x="1348990" y="326198"/>
                    <a:pt x="1361803" y="343189"/>
                    <a:pt x="1361803" y="358055"/>
                  </a:cubicBezTo>
                  <a:cubicBezTo>
                    <a:pt x="1359832" y="361241"/>
                    <a:pt x="1357861" y="367612"/>
                    <a:pt x="1353918" y="373984"/>
                  </a:cubicBezTo>
                  <a:cubicBezTo>
                    <a:pt x="1300693" y="447255"/>
                    <a:pt x="1247469" y="521588"/>
                    <a:pt x="1194244" y="594859"/>
                  </a:cubicBezTo>
                  <a:cubicBezTo>
                    <a:pt x="1175517" y="619282"/>
                    <a:pt x="1154818" y="642644"/>
                    <a:pt x="1134120" y="664944"/>
                  </a:cubicBezTo>
                  <a:cubicBezTo>
                    <a:pt x="1125249" y="673439"/>
                    <a:pt x="1113421" y="678749"/>
                    <a:pt x="1101594" y="682996"/>
                  </a:cubicBezTo>
                  <a:cubicBezTo>
                    <a:pt x="1095680" y="685120"/>
                    <a:pt x="1083852" y="682996"/>
                    <a:pt x="1080895" y="677687"/>
                  </a:cubicBezTo>
                  <a:cubicBezTo>
                    <a:pt x="1077938" y="671315"/>
                    <a:pt x="1077938" y="658573"/>
                    <a:pt x="1080895" y="652201"/>
                  </a:cubicBezTo>
                  <a:cubicBezTo>
                    <a:pt x="1092723" y="633087"/>
                    <a:pt x="1107507" y="615035"/>
                    <a:pt x="1121306" y="596983"/>
                  </a:cubicBezTo>
                  <a:cubicBezTo>
                    <a:pt x="1175517" y="522650"/>
                    <a:pt x="1229727" y="449379"/>
                    <a:pt x="1284923" y="375046"/>
                  </a:cubicBezTo>
                  <a:cubicBezTo>
                    <a:pt x="1293794" y="362303"/>
                    <a:pt x="1302665" y="348498"/>
                    <a:pt x="1310550" y="334694"/>
                  </a:cubicBezTo>
                  <a:cubicBezTo>
                    <a:pt x="1317449" y="324075"/>
                    <a:pt x="1325334" y="318765"/>
                    <a:pt x="1337162" y="323013"/>
                  </a:cubicBezTo>
                  <a:close/>
                  <a:moveTo>
                    <a:pt x="525824" y="229421"/>
                  </a:moveTo>
                  <a:cubicBezTo>
                    <a:pt x="600725" y="229421"/>
                    <a:pt x="675627" y="229421"/>
                    <a:pt x="750528" y="229421"/>
                  </a:cubicBezTo>
                  <a:cubicBezTo>
                    <a:pt x="761369" y="229421"/>
                    <a:pt x="765311" y="233676"/>
                    <a:pt x="765311" y="245375"/>
                  </a:cubicBezTo>
                  <a:cubicBezTo>
                    <a:pt x="764326" y="264521"/>
                    <a:pt x="764326" y="282602"/>
                    <a:pt x="765311" y="301747"/>
                  </a:cubicBezTo>
                  <a:cubicBezTo>
                    <a:pt x="765311" y="314511"/>
                    <a:pt x="760383" y="318765"/>
                    <a:pt x="748557" y="318765"/>
                  </a:cubicBezTo>
                  <a:cubicBezTo>
                    <a:pt x="711106" y="318765"/>
                    <a:pt x="674641" y="318765"/>
                    <a:pt x="638176" y="318765"/>
                  </a:cubicBezTo>
                  <a:cubicBezTo>
                    <a:pt x="601711" y="318765"/>
                    <a:pt x="565246" y="317702"/>
                    <a:pt x="528781" y="318765"/>
                  </a:cubicBezTo>
                  <a:cubicBezTo>
                    <a:pt x="515969" y="318765"/>
                    <a:pt x="511041" y="313447"/>
                    <a:pt x="511041" y="299620"/>
                  </a:cubicBezTo>
                  <a:cubicBezTo>
                    <a:pt x="512027" y="282602"/>
                    <a:pt x="512027" y="264521"/>
                    <a:pt x="511041" y="246439"/>
                  </a:cubicBezTo>
                  <a:cubicBezTo>
                    <a:pt x="511041" y="234739"/>
                    <a:pt x="514983" y="229421"/>
                    <a:pt x="525824" y="229421"/>
                  </a:cubicBezTo>
                  <a:close/>
                  <a:moveTo>
                    <a:pt x="1243182" y="137949"/>
                  </a:moveTo>
                  <a:cubicBezTo>
                    <a:pt x="1255260" y="139675"/>
                    <a:pt x="1267337" y="146577"/>
                    <a:pt x="1281140" y="158257"/>
                  </a:cubicBezTo>
                  <a:cubicBezTo>
                    <a:pt x="1308745" y="183741"/>
                    <a:pt x="1317618" y="208163"/>
                    <a:pt x="1306773" y="240018"/>
                  </a:cubicBezTo>
                  <a:cubicBezTo>
                    <a:pt x="1300858" y="257008"/>
                    <a:pt x="1294942" y="275059"/>
                    <a:pt x="1285083" y="289925"/>
                  </a:cubicBezTo>
                  <a:cubicBezTo>
                    <a:pt x="1228886" y="370624"/>
                    <a:pt x="1171704" y="450262"/>
                    <a:pt x="1114521" y="532023"/>
                  </a:cubicBezTo>
                  <a:cubicBezTo>
                    <a:pt x="1066212" y="489550"/>
                    <a:pt x="1022832" y="450262"/>
                    <a:pt x="977480" y="410974"/>
                  </a:cubicBezTo>
                  <a:cubicBezTo>
                    <a:pt x="984381" y="401417"/>
                    <a:pt x="990297" y="392923"/>
                    <a:pt x="996212" y="385490"/>
                  </a:cubicBezTo>
                  <a:cubicBezTo>
                    <a:pt x="1050437" y="319656"/>
                    <a:pt x="1103676" y="252760"/>
                    <a:pt x="1157901" y="187988"/>
                  </a:cubicBezTo>
                  <a:cubicBezTo>
                    <a:pt x="1170718" y="172061"/>
                    <a:pt x="1188464" y="159319"/>
                    <a:pt x="1205225" y="148700"/>
                  </a:cubicBezTo>
                  <a:cubicBezTo>
                    <a:pt x="1219027" y="139675"/>
                    <a:pt x="1231105" y="136224"/>
                    <a:pt x="1243182" y="137949"/>
                  </a:cubicBezTo>
                  <a:close/>
                  <a:moveTo>
                    <a:pt x="326420" y="0"/>
                  </a:moveTo>
                  <a:cubicBezTo>
                    <a:pt x="513791" y="0"/>
                    <a:pt x="702148" y="0"/>
                    <a:pt x="889519" y="0"/>
                  </a:cubicBezTo>
                  <a:cubicBezTo>
                    <a:pt x="964468" y="1063"/>
                    <a:pt x="1018707" y="56311"/>
                    <a:pt x="1021665" y="137059"/>
                  </a:cubicBezTo>
                  <a:cubicBezTo>
                    <a:pt x="1021665" y="164684"/>
                    <a:pt x="1021665" y="191246"/>
                    <a:pt x="1020679" y="218870"/>
                  </a:cubicBezTo>
                  <a:cubicBezTo>
                    <a:pt x="1020679" y="225245"/>
                    <a:pt x="1017721" y="232682"/>
                    <a:pt x="1013776" y="237995"/>
                  </a:cubicBezTo>
                  <a:cubicBezTo>
                    <a:pt x="985177" y="275181"/>
                    <a:pt x="956578" y="311305"/>
                    <a:pt x="928966" y="348492"/>
                  </a:cubicBezTo>
                  <a:cubicBezTo>
                    <a:pt x="921077" y="358054"/>
                    <a:pt x="915160" y="369741"/>
                    <a:pt x="908256" y="380366"/>
                  </a:cubicBezTo>
                  <a:cubicBezTo>
                    <a:pt x="905298" y="384616"/>
                    <a:pt x="901353" y="387804"/>
                    <a:pt x="895436" y="395241"/>
                  </a:cubicBezTo>
                  <a:cubicBezTo>
                    <a:pt x="895436" y="365492"/>
                    <a:pt x="895436" y="339992"/>
                    <a:pt x="895436" y="314493"/>
                  </a:cubicBezTo>
                  <a:cubicBezTo>
                    <a:pt x="895436" y="263494"/>
                    <a:pt x="895436" y="212495"/>
                    <a:pt x="895436" y="161496"/>
                  </a:cubicBezTo>
                  <a:cubicBezTo>
                    <a:pt x="895436" y="139184"/>
                    <a:pt x="892478" y="135997"/>
                    <a:pt x="870782" y="135997"/>
                  </a:cubicBezTo>
                  <a:cubicBezTo>
                    <a:pt x="713982" y="135997"/>
                    <a:pt x="557182" y="135997"/>
                    <a:pt x="399396" y="135997"/>
                  </a:cubicBezTo>
                  <a:cubicBezTo>
                    <a:pt x="394465" y="135997"/>
                    <a:pt x="388548" y="135997"/>
                    <a:pt x="381645" y="135997"/>
                  </a:cubicBezTo>
                  <a:cubicBezTo>
                    <a:pt x="381645" y="145559"/>
                    <a:pt x="381645" y="152997"/>
                    <a:pt x="381645" y="159371"/>
                  </a:cubicBezTo>
                  <a:cubicBezTo>
                    <a:pt x="381645" y="211433"/>
                    <a:pt x="381645" y="262431"/>
                    <a:pt x="381645" y="314493"/>
                  </a:cubicBezTo>
                  <a:cubicBezTo>
                    <a:pt x="380659" y="373991"/>
                    <a:pt x="346143" y="410116"/>
                    <a:pt x="290918" y="410116"/>
                  </a:cubicBezTo>
                  <a:cubicBezTo>
                    <a:pt x="241610" y="410116"/>
                    <a:pt x="192302" y="410116"/>
                    <a:pt x="142994" y="410116"/>
                  </a:cubicBezTo>
                  <a:cubicBezTo>
                    <a:pt x="138063" y="410116"/>
                    <a:pt x="133132" y="410116"/>
                    <a:pt x="126229" y="410116"/>
                  </a:cubicBezTo>
                  <a:cubicBezTo>
                    <a:pt x="126229" y="418615"/>
                    <a:pt x="126229" y="423928"/>
                    <a:pt x="126229" y="429240"/>
                  </a:cubicBezTo>
                  <a:cubicBezTo>
                    <a:pt x="126229" y="658735"/>
                    <a:pt x="126229" y="888229"/>
                    <a:pt x="126229" y="1117724"/>
                  </a:cubicBezTo>
                  <a:cubicBezTo>
                    <a:pt x="126229" y="1143223"/>
                    <a:pt x="128201" y="1145348"/>
                    <a:pt x="150883" y="1145348"/>
                  </a:cubicBezTo>
                  <a:cubicBezTo>
                    <a:pt x="390521" y="1145348"/>
                    <a:pt x="630158" y="1145348"/>
                    <a:pt x="869796" y="1145348"/>
                  </a:cubicBezTo>
                  <a:cubicBezTo>
                    <a:pt x="893464" y="1145348"/>
                    <a:pt x="895436" y="1143223"/>
                    <a:pt x="895436" y="1117724"/>
                  </a:cubicBezTo>
                  <a:cubicBezTo>
                    <a:pt x="895436" y="1052913"/>
                    <a:pt x="895436" y="988102"/>
                    <a:pt x="895436" y="923291"/>
                  </a:cubicBezTo>
                  <a:cubicBezTo>
                    <a:pt x="895436" y="916916"/>
                    <a:pt x="897409" y="908416"/>
                    <a:pt x="901353" y="904166"/>
                  </a:cubicBezTo>
                  <a:cubicBezTo>
                    <a:pt x="938827" y="860605"/>
                    <a:pt x="976302" y="818106"/>
                    <a:pt x="1013776" y="774545"/>
                  </a:cubicBezTo>
                  <a:cubicBezTo>
                    <a:pt x="1015748" y="773482"/>
                    <a:pt x="1016734" y="772420"/>
                    <a:pt x="1020679" y="769232"/>
                  </a:cubicBezTo>
                  <a:cubicBezTo>
                    <a:pt x="1020679" y="775607"/>
                    <a:pt x="1021665" y="779857"/>
                    <a:pt x="1021665" y="784107"/>
                  </a:cubicBezTo>
                  <a:cubicBezTo>
                    <a:pt x="1021665" y="902042"/>
                    <a:pt x="1021665" y="1018914"/>
                    <a:pt x="1021665" y="1135786"/>
                  </a:cubicBezTo>
                  <a:cubicBezTo>
                    <a:pt x="1020679" y="1222909"/>
                    <a:pt x="967426" y="1281345"/>
                    <a:pt x="886561" y="1281345"/>
                  </a:cubicBezTo>
                  <a:cubicBezTo>
                    <a:pt x="634103" y="1281345"/>
                    <a:pt x="382631" y="1281345"/>
                    <a:pt x="131160" y="1281345"/>
                  </a:cubicBezTo>
                  <a:cubicBezTo>
                    <a:pt x="55225" y="1281345"/>
                    <a:pt x="0" y="1221847"/>
                    <a:pt x="0" y="1140036"/>
                  </a:cubicBezTo>
                  <a:cubicBezTo>
                    <a:pt x="0" y="872292"/>
                    <a:pt x="0" y="603486"/>
                    <a:pt x="0" y="335742"/>
                  </a:cubicBezTo>
                  <a:cubicBezTo>
                    <a:pt x="0" y="315555"/>
                    <a:pt x="5917" y="298556"/>
                    <a:pt x="18737" y="283681"/>
                  </a:cubicBezTo>
                  <a:cubicBezTo>
                    <a:pt x="99603" y="198683"/>
                    <a:pt x="180468" y="113685"/>
                    <a:pt x="261333" y="28687"/>
                  </a:cubicBezTo>
                  <a:cubicBezTo>
                    <a:pt x="279084" y="9562"/>
                    <a:pt x="300780" y="0"/>
                    <a:pt x="326420" y="0"/>
                  </a:cubicBezTo>
                  <a:close/>
                </a:path>
              </a:pathLst>
            </a:custGeom>
            <a:solidFill>
              <a:srgbClr val="ffffff"/>
            </a:solidFill>
            <a:ln>
              <a:noFill/>
            </a:ln>
          </p:spPr>
          <p:style>
            <a:lnRef idx="0"/>
            <a:fillRef idx="0"/>
            <a:effectRef idx="0"/>
            <a:fontRef idx="minor"/>
          </p:style>
        </p:sp>
      </p:grpSp>
      <p:sp>
        <p:nvSpPr>
          <p:cNvPr id="214" name="CustomShape 4"/>
          <p:cNvSpPr/>
          <p:nvPr/>
        </p:nvSpPr>
        <p:spPr>
          <a:xfrm>
            <a:off x="1097280" y="321840"/>
            <a:ext cx="4864680" cy="51696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US" sz="2800" spc="599" strike="noStrike">
                <a:solidFill>
                  <a:srgbClr val="0f47a6"/>
                </a:solidFill>
                <a:latin typeface="Yeseva One"/>
                <a:ea typeface="Yeseva One"/>
              </a:rPr>
              <a:t>Amazon </a:t>
            </a:r>
            <a:r>
              <a:rPr b="0" lang="en-US" sz="2800" spc="599" strike="noStrike">
                <a:solidFill>
                  <a:srgbClr val="0f47a6"/>
                </a:solidFill>
                <a:latin typeface="Yeseva One"/>
                <a:ea typeface="Yeseva One"/>
              </a:rPr>
              <a:t>CloudFr</a:t>
            </a:r>
            <a:r>
              <a:rPr b="0" lang="en-US" sz="2800" spc="599" strike="noStrike">
                <a:solidFill>
                  <a:srgbClr val="0f47a6"/>
                </a:solidFill>
                <a:latin typeface="Yeseva One"/>
                <a:ea typeface="Yeseva One"/>
              </a:rPr>
              <a:t>ont</a:t>
            </a:r>
            <a:endParaRPr b="0" lang="en-US" sz="2800" spc="-1" strike="noStrike">
              <a:latin typeface="Arial"/>
            </a:endParaRPr>
          </a:p>
        </p:txBody>
      </p:sp>
      <p:sp>
        <p:nvSpPr>
          <p:cNvPr id="215" name="CustomShape 5"/>
          <p:cNvSpPr/>
          <p:nvPr/>
        </p:nvSpPr>
        <p:spPr>
          <a:xfrm>
            <a:off x="7111440" y="2137680"/>
            <a:ext cx="834840" cy="698040"/>
          </a:xfrm>
          <a:prstGeom prst="rect">
            <a:avLst/>
          </a:prstGeom>
          <a:solidFill>
            <a:srgbClr val="0f47a6"/>
          </a:solidFill>
          <a:ln>
            <a:noFill/>
          </a:ln>
          <a:effectLst>
            <a:outerShdw algn="ctr" blurRad="63500" rotWithShape="0">
              <a:srgbClr val="000000">
                <a:alpha val="40000"/>
              </a:srgbClr>
            </a:outerShdw>
          </a:effectLst>
        </p:spPr>
        <p:style>
          <a:lnRef idx="0"/>
          <a:fillRef idx="0"/>
          <a:effectRef idx="0"/>
          <a:fontRef idx="minor"/>
        </p:style>
        <p:txBody>
          <a:bodyPr lIns="0" rIns="0" tIns="0" bIns="0" anchor="ctr">
            <a:noAutofit/>
          </a:bodyPr>
          <a:p>
            <a:pPr algn="ctr">
              <a:lnSpc>
                <a:spcPct val="100000"/>
              </a:lnSpc>
            </a:pPr>
            <a:r>
              <a:rPr b="0" lang="en-US" sz="4000" spc="-1" strike="noStrike">
                <a:solidFill>
                  <a:srgbClr val="ffffff"/>
                </a:solidFill>
                <a:latin typeface="Yeseva One"/>
                <a:ea typeface="Yeseva One"/>
              </a:rPr>
              <a:t>01</a:t>
            </a:r>
            <a:endParaRPr b="0" lang="en-US" sz="4000" spc="-1" strike="noStrike">
              <a:latin typeface="Arial"/>
            </a:endParaRPr>
          </a:p>
        </p:txBody>
      </p:sp>
      <p:sp>
        <p:nvSpPr>
          <p:cNvPr id="216" name="CustomShape 6"/>
          <p:cNvSpPr/>
          <p:nvPr/>
        </p:nvSpPr>
        <p:spPr>
          <a:xfrm>
            <a:off x="7111440" y="3329280"/>
            <a:ext cx="834840" cy="698040"/>
          </a:xfrm>
          <a:prstGeom prst="rect">
            <a:avLst/>
          </a:prstGeom>
          <a:solidFill>
            <a:srgbClr val="0f47a6"/>
          </a:solidFill>
          <a:ln>
            <a:noFill/>
          </a:ln>
          <a:effectLst>
            <a:outerShdw algn="ctr" blurRad="63500" rotWithShape="0">
              <a:srgbClr val="000000">
                <a:alpha val="40000"/>
              </a:srgbClr>
            </a:outerShdw>
          </a:effectLst>
        </p:spPr>
        <p:style>
          <a:lnRef idx="0"/>
          <a:fillRef idx="0"/>
          <a:effectRef idx="0"/>
          <a:fontRef idx="minor"/>
        </p:style>
        <p:txBody>
          <a:bodyPr lIns="0" rIns="0" tIns="0" bIns="0" anchor="ctr">
            <a:noAutofit/>
          </a:bodyPr>
          <a:p>
            <a:pPr algn="ctr">
              <a:lnSpc>
                <a:spcPct val="100000"/>
              </a:lnSpc>
            </a:pPr>
            <a:r>
              <a:rPr b="0" lang="en-US" sz="4000" spc="-1" strike="noStrike">
                <a:solidFill>
                  <a:srgbClr val="ffffff"/>
                </a:solidFill>
                <a:latin typeface="Yeseva One"/>
                <a:ea typeface="Yeseva One"/>
              </a:rPr>
              <a:t>02</a:t>
            </a:r>
            <a:endParaRPr b="0" lang="en-US" sz="4000" spc="-1" strike="noStrike">
              <a:latin typeface="Arial"/>
            </a:endParaRPr>
          </a:p>
        </p:txBody>
      </p:sp>
      <p:sp>
        <p:nvSpPr>
          <p:cNvPr id="217" name="CustomShape 7"/>
          <p:cNvSpPr/>
          <p:nvPr/>
        </p:nvSpPr>
        <p:spPr>
          <a:xfrm>
            <a:off x="7111440" y="4520880"/>
            <a:ext cx="834840" cy="698040"/>
          </a:xfrm>
          <a:prstGeom prst="rect">
            <a:avLst/>
          </a:prstGeom>
          <a:solidFill>
            <a:srgbClr val="0f47a6"/>
          </a:solidFill>
          <a:ln>
            <a:noFill/>
          </a:ln>
          <a:effectLst>
            <a:outerShdw algn="ctr" blurRad="63500" rotWithShape="0">
              <a:srgbClr val="000000">
                <a:alpha val="40000"/>
              </a:srgbClr>
            </a:outerShdw>
          </a:effectLst>
        </p:spPr>
        <p:style>
          <a:lnRef idx="0"/>
          <a:fillRef idx="0"/>
          <a:effectRef idx="0"/>
          <a:fontRef idx="minor"/>
        </p:style>
        <p:txBody>
          <a:bodyPr lIns="0" rIns="0" tIns="0" bIns="0" anchor="ctr">
            <a:noAutofit/>
          </a:bodyPr>
          <a:p>
            <a:pPr algn="ctr">
              <a:lnSpc>
                <a:spcPct val="100000"/>
              </a:lnSpc>
            </a:pPr>
            <a:r>
              <a:rPr b="0" lang="en-US" sz="4000" spc="-1" strike="noStrike">
                <a:solidFill>
                  <a:srgbClr val="ffffff"/>
                </a:solidFill>
                <a:latin typeface="Yeseva One"/>
                <a:ea typeface="Yeseva One"/>
              </a:rPr>
              <a:t>03</a:t>
            </a:r>
            <a:endParaRPr b="0" lang="en-US" sz="4000" spc="-1" strike="noStrike">
              <a:latin typeface="Arial"/>
            </a:endParaRPr>
          </a:p>
        </p:txBody>
      </p:sp>
      <p:grpSp>
        <p:nvGrpSpPr>
          <p:cNvPr id="218" name="Group 8"/>
          <p:cNvGrpSpPr/>
          <p:nvPr/>
        </p:nvGrpSpPr>
        <p:grpSpPr>
          <a:xfrm>
            <a:off x="7955280" y="2075760"/>
            <a:ext cx="3629880" cy="969120"/>
            <a:chOff x="7955280" y="2075760"/>
            <a:chExt cx="3629880" cy="969120"/>
          </a:xfrm>
        </p:grpSpPr>
        <p:sp>
          <p:nvSpPr>
            <p:cNvPr id="219" name="CustomShape 9"/>
            <p:cNvSpPr/>
            <p:nvPr/>
          </p:nvSpPr>
          <p:spPr>
            <a:xfrm>
              <a:off x="8537040" y="2371320"/>
              <a:ext cx="3048120" cy="673560"/>
            </a:xfrm>
            <a:prstGeom prst="rect">
              <a:avLst/>
            </a:prstGeom>
            <a:noFill/>
            <a:ln>
              <a:noFill/>
            </a:ln>
          </p:spPr>
          <p:style>
            <a:lnRef idx="0"/>
            <a:fillRef idx="0"/>
            <a:effectRef idx="0"/>
            <a:fontRef idx="minor"/>
          </p:style>
        </p:sp>
        <p:sp>
          <p:nvSpPr>
            <p:cNvPr id="220" name="CustomShape 10"/>
            <p:cNvSpPr/>
            <p:nvPr/>
          </p:nvSpPr>
          <p:spPr>
            <a:xfrm>
              <a:off x="7955280" y="2075760"/>
              <a:ext cx="2369520" cy="39456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US" sz="2000" spc="-1" strike="noStrike">
                  <a:solidFill>
                    <a:srgbClr val="0f47a6"/>
                  </a:solidFill>
                  <a:latin typeface="Yeseva One"/>
                  <a:ea typeface="Yeseva One"/>
                </a:rPr>
                <a:t>Data transfer out</a:t>
              </a:r>
              <a:endParaRPr b="0" lang="en-US" sz="2000" spc="-1" strike="noStrike">
                <a:latin typeface="Arial"/>
              </a:endParaRPr>
            </a:p>
          </p:txBody>
        </p:sp>
      </p:grpSp>
      <p:grpSp>
        <p:nvGrpSpPr>
          <p:cNvPr id="221" name="Group 11"/>
          <p:cNvGrpSpPr/>
          <p:nvPr/>
        </p:nvGrpSpPr>
        <p:grpSpPr>
          <a:xfrm>
            <a:off x="7955280" y="3237120"/>
            <a:ext cx="3631320" cy="969120"/>
            <a:chOff x="7955280" y="3237120"/>
            <a:chExt cx="3631320" cy="969120"/>
          </a:xfrm>
        </p:grpSpPr>
        <p:sp>
          <p:nvSpPr>
            <p:cNvPr id="222" name="CustomShape 12"/>
            <p:cNvSpPr/>
            <p:nvPr/>
          </p:nvSpPr>
          <p:spPr>
            <a:xfrm>
              <a:off x="8538480" y="3532680"/>
              <a:ext cx="3048120" cy="673560"/>
            </a:xfrm>
            <a:prstGeom prst="rect">
              <a:avLst/>
            </a:prstGeom>
            <a:noFill/>
            <a:ln>
              <a:noFill/>
            </a:ln>
          </p:spPr>
          <p:style>
            <a:lnRef idx="0"/>
            <a:fillRef idx="0"/>
            <a:effectRef idx="0"/>
            <a:fontRef idx="minor"/>
          </p:style>
        </p:sp>
        <p:sp>
          <p:nvSpPr>
            <p:cNvPr id="223" name="CustomShape 13"/>
            <p:cNvSpPr/>
            <p:nvPr/>
          </p:nvSpPr>
          <p:spPr>
            <a:xfrm>
              <a:off x="7955280" y="3237120"/>
              <a:ext cx="2372760" cy="39456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US" sz="2000" spc="-1" strike="noStrike">
                  <a:solidFill>
                    <a:srgbClr val="0f47a6"/>
                  </a:solidFill>
                  <a:latin typeface="Yeseva One"/>
                  <a:ea typeface="Yeseva One"/>
                </a:rPr>
                <a:t>HTTP(S) requests</a:t>
              </a:r>
              <a:endParaRPr b="0" lang="en-US" sz="2000" spc="-1" strike="noStrike">
                <a:latin typeface="Arial"/>
              </a:endParaRPr>
            </a:p>
          </p:txBody>
        </p:sp>
      </p:grpSp>
      <p:grpSp>
        <p:nvGrpSpPr>
          <p:cNvPr id="224" name="Group 14"/>
          <p:cNvGrpSpPr/>
          <p:nvPr/>
        </p:nvGrpSpPr>
        <p:grpSpPr>
          <a:xfrm>
            <a:off x="7946280" y="4520880"/>
            <a:ext cx="3868200" cy="969120"/>
            <a:chOff x="7946280" y="4520880"/>
            <a:chExt cx="3868200" cy="969120"/>
          </a:xfrm>
        </p:grpSpPr>
        <p:sp>
          <p:nvSpPr>
            <p:cNvPr id="225" name="CustomShape 15"/>
            <p:cNvSpPr/>
            <p:nvPr/>
          </p:nvSpPr>
          <p:spPr>
            <a:xfrm>
              <a:off x="8766360" y="4816440"/>
              <a:ext cx="3048120" cy="673560"/>
            </a:xfrm>
            <a:prstGeom prst="rect">
              <a:avLst/>
            </a:prstGeom>
            <a:noFill/>
            <a:ln>
              <a:noFill/>
            </a:ln>
          </p:spPr>
          <p:style>
            <a:lnRef idx="0"/>
            <a:fillRef idx="0"/>
            <a:effectRef idx="0"/>
            <a:fontRef idx="minor"/>
          </p:style>
        </p:sp>
        <p:sp>
          <p:nvSpPr>
            <p:cNvPr id="226" name="CustomShape 16"/>
            <p:cNvSpPr/>
            <p:nvPr/>
          </p:nvSpPr>
          <p:spPr>
            <a:xfrm>
              <a:off x="7946280" y="4520880"/>
              <a:ext cx="2846520" cy="39456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US" sz="2000" spc="-1" strike="noStrike">
                  <a:solidFill>
                    <a:srgbClr val="0f47a6"/>
                  </a:solidFill>
                  <a:latin typeface="Yeseva One"/>
                  <a:ea typeface="Yeseva One"/>
                </a:rPr>
                <a:t>Invalid</a:t>
              </a:r>
              <a:r>
                <a:rPr b="0" lang="en-US" sz="2000" spc="-1" strike="noStrike">
                  <a:solidFill>
                    <a:srgbClr val="0f47a6"/>
                  </a:solidFill>
                  <a:latin typeface="Yeseva One"/>
                  <a:ea typeface="Yeseva One"/>
                </a:rPr>
                <a:t>ation </a:t>
              </a:r>
              <a:r>
                <a:rPr b="0" lang="en-US" sz="2000" spc="-1" strike="noStrike">
                  <a:solidFill>
                    <a:srgbClr val="0f47a6"/>
                  </a:solidFill>
                  <a:latin typeface="Yeseva One"/>
                  <a:ea typeface="Yeseva One"/>
                </a:rPr>
                <a:t>request</a:t>
              </a:r>
              <a:r>
                <a:rPr b="0" lang="en-US" sz="2000" spc="-1" strike="noStrike">
                  <a:solidFill>
                    <a:srgbClr val="0f47a6"/>
                  </a:solidFill>
                  <a:latin typeface="Yeseva One"/>
                  <a:ea typeface="Yeseva One"/>
                </a:rPr>
                <a:t>s</a:t>
              </a:r>
              <a:endParaRPr b="0" lang="en-US" sz="2000" spc="-1" strike="noStrike">
                <a:latin typeface="Arial"/>
              </a:endParaRPr>
            </a:p>
          </p:txBody>
        </p:sp>
      </p:grpSp>
      <p:sp>
        <p:nvSpPr>
          <p:cNvPr id="227" name="CustomShape 17"/>
          <p:cNvSpPr/>
          <p:nvPr/>
        </p:nvSpPr>
        <p:spPr>
          <a:xfrm>
            <a:off x="7111440" y="5456880"/>
            <a:ext cx="834840" cy="698040"/>
          </a:xfrm>
          <a:prstGeom prst="rect">
            <a:avLst/>
          </a:prstGeom>
          <a:solidFill>
            <a:srgbClr val="0f47a6"/>
          </a:solidFill>
          <a:ln>
            <a:noFill/>
          </a:ln>
          <a:effectLst>
            <a:outerShdw algn="ctr" blurRad="63500" rotWithShape="0">
              <a:srgbClr val="000000">
                <a:alpha val="40000"/>
              </a:srgbClr>
            </a:outerShdw>
          </a:effectLst>
        </p:spPr>
        <p:style>
          <a:lnRef idx="0"/>
          <a:fillRef idx="0"/>
          <a:effectRef idx="0"/>
          <a:fontRef idx="minor"/>
        </p:style>
        <p:txBody>
          <a:bodyPr lIns="0" rIns="0" tIns="0" bIns="0" anchor="ctr">
            <a:noAutofit/>
          </a:bodyPr>
          <a:p>
            <a:pPr algn="ctr">
              <a:lnSpc>
                <a:spcPct val="100000"/>
              </a:lnSpc>
            </a:pPr>
            <a:r>
              <a:rPr b="0" lang="en-US" sz="4000" spc="-1" strike="noStrike">
                <a:solidFill>
                  <a:srgbClr val="ffffff"/>
                </a:solidFill>
                <a:latin typeface="Yeseva One"/>
                <a:ea typeface="Yeseva One"/>
              </a:rPr>
              <a:t>04</a:t>
            </a:r>
            <a:endParaRPr b="0" lang="en-US" sz="4000" spc="-1" strike="noStrike">
              <a:latin typeface="Arial"/>
            </a:endParaRPr>
          </a:p>
        </p:txBody>
      </p:sp>
      <p:grpSp>
        <p:nvGrpSpPr>
          <p:cNvPr id="228" name="Group 18"/>
          <p:cNvGrpSpPr/>
          <p:nvPr/>
        </p:nvGrpSpPr>
        <p:grpSpPr>
          <a:xfrm>
            <a:off x="7946280" y="5431680"/>
            <a:ext cx="4327200" cy="2523600"/>
            <a:chOff x="7946280" y="5431680"/>
            <a:chExt cx="4327200" cy="2523600"/>
          </a:xfrm>
        </p:grpSpPr>
        <p:sp>
          <p:nvSpPr>
            <p:cNvPr id="229" name="CustomShape 19"/>
            <p:cNvSpPr/>
            <p:nvPr/>
          </p:nvSpPr>
          <p:spPr>
            <a:xfrm>
              <a:off x="9225360" y="6201000"/>
              <a:ext cx="3048120" cy="1754280"/>
            </a:xfrm>
            <a:prstGeom prst="rect">
              <a:avLst/>
            </a:prstGeom>
            <a:noFill/>
            <a:ln>
              <a:noFill/>
            </a:ln>
          </p:spPr>
          <p:style>
            <a:lnRef idx="0"/>
            <a:fillRef idx="0"/>
            <a:effectRef idx="0"/>
            <a:fontRef idx="minor"/>
          </p:style>
        </p:sp>
        <p:sp>
          <p:nvSpPr>
            <p:cNvPr id="230" name="CustomShape 20"/>
            <p:cNvSpPr/>
            <p:nvPr/>
          </p:nvSpPr>
          <p:spPr>
            <a:xfrm>
              <a:off x="7946280" y="5431680"/>
              <a:ext cx="3764160" cy="69948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US" sz="2000" spc="-1" strike="noStrike">
                  <a:solidFill>
                    <a:srgbClr val="0f47a6"/>
                  </a:solidFill>
                  <a:latin typeface="Yeseva One"/>
                  <a:ea typeface="Yeseva One"/>
                </a:rPr>
                <a:t>Dedica</a:t>
              </a:r>
              <a:r>
                <a:rPr b="0" lang="en-US" sz="2000" spc="-1" strike="noStrike">
                  <a:solidFill>
                    <a:srgbClr val="0f47a6"/>
                  </a:solidFill>
                  <a:latin typeface="Yeseva One"/>
                  <a:ea typeface="Yeseva One"/>
                </a:rPr>
                <a:t>ted IP </a:t>
              </a:r>
              <a:r>
                <a:rPr b="0" lang="en-US" sz="2000" spc="-1" strike="noStrike">
                  <a:solidFill>
                    <a:srgbClr val="0f47a6"/>
                  </a:solidFill>
                  <a:latin typeface="Yeseva One"/>
                  <a:ea typeface="Yeseva One"/>
                </a:rPr>
                <a:t>custom </a:t>
              </a:r>
              <a:r>
                <a:rPr b="0" lang="en-US" sz="2000" spc="-1" strike="noStrike">
                  <a:solidFill>
                    <a:srgbClr val="0f47a6"/>
                  </a:solidFill>
                  <a:latin typeface="Yeseva One"/>
                  <a:ea typeface="Yeseva One"/>
                </a:rPr>
                <a:t>Secure</a:t>
              </a:r>
              <a:endParaRPr b="0" lang="en-US" sz="2000" spc="-1" strike="noStrike">
                <a:latin typeface="Arial"/>
              </a:endParaRPr>
            </a:p>
            <a:p>
              <a:pPr>
                <a:lnSpc>
                  <a:spcPct val="100000"/>
                </a:lnSpc>
              </a:pPr>
              <a:r>
                <a:rPr b="0" lang="en-US" sz="2000" spc="-1" strike="noStrike">
                  <a:solidFill>
                    <a:srgbClr val="0f47a6"/>
                  </a:solidFill>
                  <a:latin typeface="Yeseva One"/>
                  <a:ea typeface="Yeseva One"/>
                </a:rPr>
                <a:t> </a:t>
              </a:r>
              <a:r>
                <a:rPr b="0" lang="en-US" sz="2000" spc="-1" strike="noStrike">
                  <a:solidFill>
                    <a:srgbClr val="0f47a6"/>
                  </a:solidFill>
                  <a:latin typeface="Yeseva One"/>
                  <a:ea typeface="Yeseva One"/>
                </a:rPr>
                <a:t>Socket</a:t>
              </a:r>
              <a:r>
                <a:rPr b="0" lang="en-US" sz="2000" spc="-1" strike="noStrike">
                  <a:solidFill>
                    <a:srgbClr val="0f47a6"/>
                  </a:solidFill>
                  <a:latin typeface="Yeseva One"/>
                  <a:ea typeface="Yeseva One"/>
                </a:rPr>
                <a:t>s Layer </a:t>
              </a:r>
              <a:r>
                <a:rPr b="0" lang="en-US" sz="2000" spc="-1" strike="noStrike">
                  <a:solidFill>
                    <a:srgbClr val="0f47a6"/>
                  </a:solidFill>
                  <a:latin typeface="Yeseva One"/>
                  <a:ea typeface="Yeseva One"/>
                </a:rPr>
                <a:t>(SSL)</a:t>
              </a:r>
              <a:endParaRPr b="0" lang="en-US" sz="2000" spc="-1" strike="noStrike">
                <a:latin typeface="Arial"/>
              </a:endParaRPr>
            </a:p>
          </p:txBody>
        </p:sp>
      </p:grpSp>
      <p:pic>
        <p:nvPicPr>
          <p:cNvPr id="231" name="" descr=""/>
          <p:cNvPicPr/>
          <p:nvPr/>
        </p:nvPicPr>
        <p:blipFill>
          <a:blip r:embed="rId1"/>
          <a:stretch/>
        </p:blipFill>
        <p:spPr>
          <a:xfrm>
            <a:off x="154080" y="1920240"/>
            <a:ext cx="7069680" cy="4389120"/>
          </a:xfrm>
          <a:prstGeom prst="rect">
            <a:avLst/>
          </a:prstGeom>
          <a:ln>
            <a:noFill/>
          </a:ln>
        </p:spPr>
      </p:pic>
      <p:sp>
        <p:nvSpPr>
          <p:cNvPr id="232" name="CustomShape 21"/>
          <p:cNvSpPr/>
          <p:nvPr/>
        </p:nvSpPr>
        <p:spPr>
          <a:xfrm>
            <a:off x="7111080" y="2137680"/>
            <a:ext cx="834840" cy="698040"/>
          </a:xfrm>
          <a:prstGeom prst="rect">
            <a:avLst/>
          </a:prstGeom>
          <a:solidFill>
            <a:srgbClr val="0f47a6"/>
          </a:solidFill>
          <a:ln>
            <a:noFill/>
          </a:ln>
          <a:effectLst>
            <a:outerShdw algn="ctr" blurRad="63500" rotWithShape="0">
              <a:srgbClr val="000000">
                <a:alpha val="40000"/>
              </a:srgbClr>
            </a:outerShdw>
          </a:effectLst>
        </p:spPr>
        <p:style>
          <a:lnRef idx="0"/>
          <a:fillRef idx="0"/>
          <a:effectRef idx="0"/>
          <a:fontRef idx="minor"/>
        </p:style>
        <p:txBody>
          <a:bodyPr lIns="0" rIns="0" tIns="0" bIns="0" anchor="ctr">
            <a:noAutofit/>
          </a:bodyPr>
          <a:p>
            <a:pPr algn="ctr">
              <a:lnSpc>
                <a:spcPct val="100000"/>
              </a:lnSpc>
            </a:pPr>
            <a:r>
              <a:rPr b="0" lang="en-US" sz="4000" spc="-1" strike="noStrike">
                <a:solidFill>
                  <a:srgbClr val="ffffff"/>
                </a:solidFill>
                <a:latin typeface="Yeseva One"/>
                <a:ea typeface="Yeseva One"/>
              </a:rPr>
              <a:t>01</a:t>
            </a:r>
            <a:endParaRPr b="0" lang="en-US" sz="4000" spc="-1" strike="noStrike">
              <a:latin typeface="Arial"/>
            </a:endParaRPr>
          </a:p>
        </p:txBody>
      </p:sp>
      <p:sp>
        <p:nvSpPr>
          <p:cNvPr id="233" name="CustomShape 22"/>
          <p:cNvSpPr/>
          <p:nvPr/>
        </p:nvSpPr>
        <p:spPr>
          <a:xfrm>
            <a:off x="7111080" y="3329280"/>
            <a:ext cx="834840" cy="698040"/>
          </a:xfrm>
          <a:prstGeom prst="rect">
            <a:avLst/>
          </a:prstGeom>
          <a:solidFill>
            <a:srgbClr val="0f47a6"/>
          </a:solidFill>
          <a:ln>
            <a:noFill/>
          </a:ln>
          <a:effectLst>
            <a:outerShdw algn="ctr" blurRad="63500" rotWithShape="0">
              <a:srgbClr val="000000">
                <a:alpha val="40000"/>
              </a:srgbClr>
            </a:outerShdw>
          </a:effectLst>
        </p:spPr>
        <p:style>
          <a:lnRef idx="0"/>
          <a:fillRef idx="0"/>
          <a:effectRef idx="0"/>
          <a:fontRef idx="minor"/>
        </p:style>
        <p:txBody>
          <a:bodyPr lIns="0" rIns="0" tIns="0" bIns="0" anchor="ctr">
            <a:noAutofit/>
          </a:bodyPr>
          <a:p>
            <a:pPr algn="ctr">
              <a:lnSpc>
                <a:spcPct val="100000"/>
              </a:lnSpc>
            </a:pPr>
            <a:r>
              <a:rPr b="0" lang="en-US" sz="4000" spc="-1" strike="noStrike">
                <a:solidFill>
                  <a:srgbClr val="ffffff"/>
                </a:solidFill>
                <a:latin typeface="Yeseva One"/>
                <a:ea typeface="Yeseva One"/>
              </a:rPr>
              <a:t>02</a:t>
            </a:r>
            <a:endParaRPr b="0" lang="en-US" sz="4000" spc="-1" strike="noStrike">
              <a:latin typeface="Arial"/>
            </a:endParaRPr>
          </a:p>
        </p:txBody>
      </p:sp>
      <p:sp>
        <p:nvSpPr>
          <p:cNvPr id="234" name="CustomShape 23"/>
          <p:cNvSpPr/>
          <p:nvPr/>
        </p:nvSpPr>
        <p:spPr>
          <a:xfrm>
            <a:off x="7111080" y="4520880"/>
            <a:ext cx="834840" cy="698040"/>
          </a:xfrm>
          <a:prstGeom prst="rect">
            <a:avLst/>
          </a:prstGeom>
          <a:solidFill>
            <a:srgbClr val="0f47a6"/>
          </a:solidFill>
          <a:ln>
            <a:noFill/>
          </a:ln>
          <a:effectLst>
            <a:outerShdw algn="ctr" blurRad="63500" rotWithShape="0">
              <a:srgbClr val="000000">
                <a:alpha val="40000"/>
              </a:srgbClr>
            </a:outerShdw>
          </a:effectLst>
        </p:spPr>
        <p:style>
          <a:lnRef idx="0"/>
          <a:fillRef idx="0"/>
          <a:effectRef idx="0"/>
          <a:fontRef idx="minor"/>
        </p:style>
        <p:txBody>
          <a:bodyPr lIns="0" rIns="0" tIns="0" bIns="0" anchor="ctr">
            <a:noAutofit/>
          </a:bodyPr>
          <a:p>
            <a:pPr algn="ctr">
              <a:lnSpc>
                <a:spcPct val="100000"/>
              </a:lnSpc>
            </a:pPr>
            <a:r>
              <a:rPr b="0" lang="en-US" sz="4000" spc="-1" strike="noStrike">
                <a:solidFill>
                  <a:srgbClr val="ffffff"/>
                </a:solidFill>
                <a:latin typeface="Yeseva One"/>
                <a:ea typeface="Yeseva One"/>
              </a:rPr>
              <a:t>03</a:t>
            </a:r>
            <a:endParaRPr b="0" lang="en-US" sz="4000" spc="-1" strike="noStrike">
              <a:latin typeface="Arial"/>
            </a:endParaRPr>
          </a:p>
        </p:txBody>
      </p:sp>
      <p:grpSp>
        <p:nvGrpSpPr>
          <p:cNvPr id="235" name="Group 24"/>
          <p:cNvGrpSpPr/>
          <p:nvPr/>
        </p:nvGrpSpPr>
        <p:grpSpPr>
          <a:xfrm>
            <a:off x="7954920" y="2075760"/>
            <a:ext cx="3629880" cy="969120"/>
            <a:chOff x="7954920" y="2075760"/>
            <a:chExt cx="3629880" cy="969120"/>
          </a:xfrm>
        </p:grpSpPr>
        <p:sp>
          <p:nvSpPr>
            <p:cNvPr id="236" name="CustomShape 25"/>
            <p:cNvSpPr/>
            <p:nvPr/>
          </p:nvSpPr>
          <p:spPr>
            <a:xfrm>
              <a:off x="8536680" y="2371320"/>
              <a:ext cx="3048120" cy="673560"/>
            </a:xfrm>
            <a:prstGeom prst="rect">
              <a:avLst/>
            </a:prstGeom>
            <a:noFill/>
            <a:ln>
              <a:noFill/>
            </a:ln>
          </p:spPr>
          <p:style>
            <a:lnRef idx="0"/>
            <a:fillRef idx="0"/>
            <a:effectRef idx="0"/>
            <a:fontRef idx="minor"/>
          </p:style>
        </p:sp>
        <p:sp>
          <p:nvSpPr>
            <p:cNvPr id="237" name="CustomShape 26"/>
            <p:cNvSpPr/>
            <p:nvPr/>
          </p:nvSpPr>
          <p:spPr>
            <a:xfrm>
              <a:off x="7954920" y="2075760"/>
              <a:ext cx="2369520" cy="39456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US" sz="2000" spc="-1" strike="noStrike">
                  <a:solidFill>
                    <a:srgbClr val="0f47a6"/>
                  </a:solidFill>
                  <a:latin typeface="Yeseva One"/>
                  <a:ea typeface="Yeseva One"/>
                </a:rPr>
                <a:t>Data transfer out</a:t>
              </a:r>
              <a:endParaRPr b="0" lang="en-US" sz="2000" spc="-1" strike="noStrike">
                <a:latin typeface="Arial"/>
              </a:endParaRPr>
            </a:p>
          </p:txBody>
        </p:sp>
      </p:grpSp>
      <p:grpSp>
        <p:nvGrpSpPr>
          <p:cNvPr id="238" name="Group 27"/>
          <p:cNvGrpSpPr/>
          <p:nvPr/>
        </p:nvGrpSpPr>
        <p:grpSpPr>
          <a:xfrm>
            <a:off x="7954920" y="3237120"/>
            <a:ext cx="3631320" cy="969120"/>
            <a:chOff x="7954920" y="3237120"/>
            <a:chExt cx="3631320" cy="969120"/>
          </a:xfrm>
        </p:grpSpPr>
        <p:sp>
          <p:nvSpPr>
            <p:cNvPr id="239" name="CustomShape 28"/>
            <p:cNvSpPr/>
            <p:nvPr/>
          </p:nvSpPr>
          <p:spPr>
            <a:xfrm>
              <a:off x="8538120" y="3532680"/>
              <a:ext cx="3048120" cy="673560"/>
            </a:xfrm>
            <a:prstGeom prst="rect">
              <a:avLst/>
            </a:prstGeom>
            <a:noFill/>
            <a:ln>
              <a:noFill/>
            </a:ln>
          </p:spPr>
          <p:style>
            <a:lnRef idx="0"/>
            <a:fillRef idx="0"/>
            <a:effectRef idx="0"/>
            <a:fontRef idx="minor"/>
          </p:style>
        </p:sp>
        <p:sp>
          <p:nvSpPr>
            <p:cNvPr id="240" name="CustomShape 29"/>
            <p:cNvSpPr/>
            <p:nvPr/>
          </p:nvSpPr>
          <p:spPr>
            <a:xfrm>
              <a:off x="7954920" y="3237120"/>
              <a:ext cx="2372760" cy="39456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US" sz="2000" spc="-1" strike="noStrike">
                  <a:solidFill>
                    <a:srgbClr val="0f47a6"/>
                  </a:solidFill>
                  <a:latin typeface="Yeseva One"/>
                  <a:ea typeface="Yeseva One"/>
                </a:rPr>
                <a:t>HTTP(S) requests</a:t>
              </a:r>
              <a:endParaRPr b="0" lang="en-US" sz="2000" spc="-1" strike="noStrike">
                <a:latin typeface="Arial"/>
              </a:endParaRPr>
            </a:p>
          </p:txBody>
        </p:sp>
      </p:grpSp>
      <p:grpSp>
        <p:nvGrpSpPr>
          <p:cNvPr id="241" name="Group 30"/>
          <p:cNvGrpSpPr/>
          <p:nvPr/>
        </p:nvGrpSpPr>
        <p:grpSpPr>
          <a:xfrm>
            <a:off x="7945920" y="4520880"/>
            <a:ext cx="3868200" cy="969120"/>
            <a:chOff x="7945920" y="4520880"/>
            <a:chExt cx="3868200" cy="969120"/>
          </a:xfrm>
        </p:grpSpPr>
        <p:sp>
          <p:nvSpPr>
            <p:cNvPr id="242" name="CustomShape 31"/>
            <p:cNvSpPr/>
            <p:nvPr/>
          </p:nvSpPr>
          <p:spPr>
            <a:xfrm>
              <a:off x="8766000" y="4816440"/>
              <a:ext cx="3048120" cy="673560"/>
            </a:xfrm>
            <a:prstGeom prst="rect">
              <a:avLst/>
            </a:prstGeom>
            <a:noFill/>
            <a:ln>
              <a:noFill/>
            </a:ln>
          </p:spPr>
          <p:style>
            <a:lnRef idx="0"/>
            <a:fillRef idx="0"/>
            <a:effectRef idx="0"/>
            <a:fontRef idx="minor"/>
          </p:style>
        </p:sp>
        <p:sp>
          <p:nvSpPr>
            <p:cNvPr id="243" name="CustomShape 32"/>
            <p:cNvSpPr/>
            <p:nvPr/>
          </p:nvSpPr>
          <p:spPr>
            <a:xfrm>
              <a:off x="7945920" y="4520880"/>
              <a:ext cx="2846520" cy="39456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US" sz="2000" spc="-1" strike="noStrike">
                  <a:solidFill>
                    <a:srgbClr val="0f47a6"/>
                  </a:solidFill>
                  <a:latin typeface="Yeseva One"/>
                  <a:ea typeface="Yeseva One"/>
                </a:rPr>
                <a:t>Invalid</a:t>
              </a:r>
              <a:r>
                <a:rPr b="0" lang="en-US" sz="2000" spc="-1" strike="noStrike">
                  <a:solidFill>
                    <a:srgbClr val="0f47a6"/>
                  </a:solidFill>
                  <a:latin typeface="Yeseva One"/>
                  <a:ea typeface="Yeseva One"/>
                </a:rPr>
                <a:t>ation </a:t>
              </a:r>
              <a:r>
                <a:rPr b="0" lang="en-US" sz="2000" spc="-1" strike="noStrike">
                  <a:solidFill>
                    <a:srgbClr val="0f47a6"/>
                  </a:solidFill>
                  <a:latin typeface="Yeseva One"/>
                  <a:ea typeface="Yeseva One"/>
                </a:rPr>
                <a:t>request</a:t>
              </a:r>
              <a:r>
                <a:rPr b="0" lang="en-US" sz="2000" spc="-1" strike="noStrike">
                  <a:solidFill>
                    <a:srgbClr val="0f47a6"/>
                  </a:solidFill>
                  <a:latin typeface="Yeseva One"/>
                  <a:ea typeface="Yeseva One"/>
                </a:rPr>
                <a:t>s</a:t>
              </a:r>
              <a:endParaRPr b="0" lang="en-US" sz="2000" spc="-1" strike="noStrike">
                <a:latin typeface="Arial"/>
              </a:endParaRPr>
            </a:p>
          </p:txBody>
        </p:sp>
      </p:grpSp>
      <p:sp>
        <p:nvSpPr>
          <p:cNvPr id="244" name="CustomShape 33"/>
          <p:cNvSpPr/>
          <p:nvPr/>
        </p:nvSpPr>
        <p:spPr>
          <a:xfrm>
            <a:off x="7111080" y="5456880"/>
            <a:ext cx="834840" cy="698040"/>
          </a:xfrm>
          <a:prstGeom prst="rect">
            <a:avLst/>
          </a:prstGeom>
          <a:solidFill>
            <a:srgbClr val="0f47a6"/>
          </a:solidFill>
          <a:ln>
            <a:noFill/>
          </a:ln>
          <a:effectLst>
            <a:outerShdw algn="ctr" blurRad="63500" rotWithShape="0">
              <a:srgbClr val="000000">
                <a:alpha val="40000"/>
              </a:srgbClr>
            </a:outerShdw>
          </a:effectLst>
        </p:spPr>
        <p:style>
          <a:lnRef idx="0"/>
          <a:fillRef idx="0"/>
          <a:effectRef idx="0"/>
          <a:fontRef idx="minor"/>
        </p:style>
        <p:txBody>
          <a:bodyPr lIns="0" rIns="0" tIns="0" bIns="0" anchor="ctr">
            <a:noAutofit/>
          </a:bodyPr>
          <a:p>
            <a:pPr algn="ctr">
              <a:lnSpc>
                <a:spcPct val="100000"/>
              </a:lnSpc>
            </a:pPr>
            <a:r>
              <a:rPr b="0" lang="en-US" sz="4000" spc="-1" strike="noStrike">
                <a:solidFill>
                  <a:srgbClr val="ffffff"/>
                </a:solidFill>
                <a:latin typeface="Yeseva One"/>
                <a:ea typeface="Yeseva One"/>
              </a:rPr>
              <a:t>04</a:t>
            </a:r>
            <a:endParaRPr b="0" lang="en-US" sz="4000" spc="-1" strike="noStrike">
              <a:latin typeface="Arial"/>
            </a:endParaRPr>
          </a:p>
        </p:txBody>
      </p:sp>
    </p:spTree>
  </p:cSld>
  <mc:AlternateContent>
    <mc:Choice Requires="p14">
      <p:transition spd="slow" advTm="0" p14:dur="1500">
        <p:random/>
      </p:transition>
    </mc:Choice>
    <mc:Fallback>
      <p:transition spd="slow" advTm="0">
        <p:random/>
      </p:transition>
    </mc:Fallback>
  </mc:AlternateContent>
  <p:timing>
    <p:tnLst>
      <p:par>
        <p:cTn id="603" dur="indefinite" restart="never" nodeType="tmRoot">
          <p:childTnLst>
            <p:seq>
              <p:cTn id="604" dur="indefinite" nodeType="mainSeq">
                <p:childTnLst>
                  <p:par>
                    <p:cTn id="605" fill="hold">
                      <p:stCondLst>
                        <p:cond delay="0"/>
                      </p:stCondLst>
                      <p:childTnLst>
                        <p:par>
                          <p:cTn id="606" fill="hold">
                            <p:stCondLst>
                              <p:cond delay="0"/>
                            </p:stCondLst>
                            <p:childTnLst>
                              <p:par>
                                <p:cTn id="607" nodeType="afterEffect" fill="hold" presetClass="entr" presetID="49">
                                  <p:stCondLst>
                                    <p:cond delay="0"/>
                                  </p:stCondLst>
                                  <p:childTnLst>
                                    <p:set>
                                      <p:cBhvr>
                                        <p:cTn id="608" dur="1" fill="hold">
                                          <p:stCondLst>
                                            <p:cond delay="0"/>
                                          </p:stCondLst>
                                        </p:cTn>
                                        <p:tgtEl>
                                          <p:spTgt spid="211"/>
                                        </p:tgtEl>
                                        <p:attrNameLst>
                                          <p:attrName>style.visibility</p:attrName>
                                        </p:attrNameLst>
                                      </p:cBhvr>
                                      <p:to>
                                        <p:strVal val="visible"/>
                                      </p:to>
                                    </p:set>
                                    <p:anim calcmode="lin" valueType="num">
                                      <p:cBhvr additive="repl">
                                        <p:cTn id="609" dur="500" fill="hold"/>
                                        <p:tgtEl>
                                          <p:spTgt spid="211"/>
                                        </p:tgtEl>
                                        <p:attrNameLst>
                                          <p:attrName>ppt_w</p:attrName>
                                        </p:attrNameLst>
                                      </p:cBhvr>
                                      <p:tavLst>
                                        <p:tav tm="0">
                                          <p:val>
                                            <p:fltVal val="0"/>
                                          </p:val>
                                        </p:tav>
                                        <p:tav tm="100000">
                                          <p:val>
                                            <p:strVal val="#ppt_w"/>
                                          </p:val>
                                        </p:tav>
                                      </p:tavLst>
                                    </p:anim>
                                    <p:anim calcmode="lin" valueType="num">
                                      <p:cBhvr additive="repl">
                                        <p:cTn id="610" dur="500" fill="hold"/>
                                        <p:tgtEl>
                                          <p:spTgt spid="211"/>
                                        </p:tgtEl>
                                        <p:attrNameLst>
                                          <p:attrName>ppt_h</p:attrName>
                                        </p:attrNameLst>
                                      </p:cBhvr>
                                      <p:tavLst>
                                        <p:tav tm="0">
                                          <p:val>
                                            <p:fltVal val="0"/>
                                          </p:val>
                                        </p:tav>
                                        <p:tav tm="100000">
                                          <p:val>
                                            <p:strVal val="#ppt_h"/>
                                          </p:val>
                                        </p:tav>
                                      </p:tavLst>
                                    </p:anim>
                                    <p:anim calcmode="lin" valueType="num">
                                      <p:cBhvr additive="repl">
                                        <p:cTn id="611" dur="500" fill="hold"/>
                                        <p:tgtEl>
                                          <p:spTgt spid="211"/>
                                        </p:tgtEl>
                                        <p:attrNameLst>
                                          <p:attrName>r</p:attrName>
                                        </p:attrNameLst>
                                      </p:cBhvr>
                                      <p:tavLst>
                                        <p:tav tm="0">
                                          <p:val>
                                            <p:strVal val="360"/>
                                          </p:val>
                                        </p:tav>
                                        <p:tav tm="100000">
                                          <p:val>
                                            <p:strVal val="0"/>
                                          </p:val>
                                        </p:tav>
                                      </p:tavLst>
                                    </p:anim>
                                    <p:animEffect filter="fade" transition="in">
                                      <p:cBhvr additive="repl">
                                        <p:cTn id="612" dur="500"/>
                                        <p:tgtEl>
                                          <p:spTgt spid="211"/>
                                        </p:tgtEl>
                                      </p:cBhvr>
                                    </p:animEffect>
                                  </p:childTnLst>
                                </p:cTn>
                              </p:par>
                              <p:par>
                                <p:cTn id="613" nodeType="withEffect" fill="hold" presetClass="entr" presetID="41">
                                  <p:stCondLst>
                                    <p:cond delay="0"/>
                                  </p:stCondLst>
                                  <p:iterate type="lt">
                                    <p:tmAbs val="100"/>
                                  </p:iterate>
                                  <p:childTnLst>
                                    <p:set>
                                      <p:cBhvr>
                                        <p:cTn id="614" dur="1" fill="hold">
                                          <p:stCondLst>
                                            <p:cond delay="0"/>
                                          </p:stCondLst>
                                        </p:cTn>
                                        <p:tgtEl>
                                          <p:spTgt spid="214"/>
                                        </p:tgtEl>
                                        <p:attrNameLst>
                                          <p:attrName>style.visibility</p:attrName>
                                        </p:attrNameLst>
                                      </p:cBhvr>
                                      <p:to>
                                        <p:strVal val="visible"/>
                                      </p:to>
                                    </p:set>
                                    <p:anim calcmode="lin" valueType="num">
                                      <p:cBhvr additive="repl">
                                        <p:cTn id="615" dur="500" fill="hold"/>
                                        <p:tgtEl>
                                          <p:spTgt spid="214"/>
                                        </p:tgtEl>
                                        <p:attrNameLst>
                                          <p:attrName>ppt_x</p:attrName>
                                        </p:attrNameLst>
                                      </p:cBhvr>
                                      <p:tavLst>
                                        <p:tav tm="0">
                                          <p:val>
                                            <p:strVal val="#ppt_x"/>
                                          </p:val>
                                        </p:tav>
                                        <p:tav tm="50000">
                                          <p:val>
                                            <p:strVal val="#ppt_x+.1"/>
                                          </p:val>
                                        </p:tav>
                                        <p:tav tm="100000">
                                          <p:val>
                                            <p:strVal val="#ppt_x"/>
                                          </p:val>
                                        </p:tav>
                                      </p:tavLst>
                                    </p:anim>
                                    <p:anim calcmode="lin" valueType="num">
                                      <p:cBhvr additive="repl">
                                        <p:cTn id="616" dur="500" fill="hold"/>
                                        <p:tgtEl>
                                          <p:spTgt spid="214"/>
                                        </p:tgtEl>
                                        <p:attrNameLst>
                                          <p:attrName>ppt_y</p:attrName>
                                        </p:attrNameLst>
                                      </p:cBhvr>
                                      <p:tavLst>
                                        <p:tav tm="0">
                                          <p:val>
                                            <p:strVal val="#ppt_y"/>
                                          </p:val>
                                        </p:tav>
                                        <p:tav tm="100000">
                                          <p:val>
                                            <p:strVal val="#ppt_y"/>
                                          </p:val>
                                        </p:tav>
                                      </p:tavLst>
                                    </p:anim>
                                    <p:anim calcmode="lin" valueType="num">
                                      <p:cBhvr additive="repl">
                                        <p:cTn id="617" dur="500" fill="hold"/>
                                        <p:tgtEl>
                                          <p:spTgt spid="214"/>
                                        </p:tgtEl>
                                        <p:attrNameLst>
                                          <p:attrName>ppt_h</p:attrName>
                                        </p:attrNameLst>
                                      </p:cBhvr>
                                      <p:tavLst>
                                        <p:tav tm="0">
                                          <p:val>
                                            <p:strVal val="#ppt_h/10"/>
                                          </p:val>
                                        </p:tav>
                                        <p:tav tm="50000">
                                          <p:val>
                                            <p:strVal val="#ppt_h+.01"/>
                                          </p:val>
                                        </p:tav>
                                        <p:tav tm="100000">
                                          <p:val>
                                            <p:strVal val="#ppt_h"/>
                                          </p:val>
                                        </p:tav>
                                      </p:tavLst>
                                    </p:anim>
                                    <p:anim calcmode="lin" valueType="num">
                                      <p:cBhvr additive="repl">
                                        <p:cTn id="618" dur="500" fill="hold"/>
                                        <p:tgtEl>
                                          <p:spTgt spid="214"/>
                                        </p:tgtEl>
                                        <p:attrNameLst>
                                          <p:attrName>ppt_w</p:attrName>
                                        </p:attrNameLst>
                                      </p:cBhvr>
                                      <p:tavLst>
                                        <p:tav tm="0">
                                          <p:val>
                                            <p:strVal val="#ppt_w/10"/>
                                          </p:val>
                                        </p:tav>
                                        <p:tav tm="50000">
                                          <p:val>
                                            <p:strVal val="#ppt_w+.01"/>
                                          </p:val>
                                        </p:tav>
                                        <p:tav tm="100000">
                                          <p:val>
                                            <p:strVal val="#ppt_w"/>
                                          </p:val>
                                        </p:tav>
                                      </p:tavLst>
                                    </p:anim>
                                    <p:animEffect filter="fade" transition="in">
                                      <p:cBhvr additive="repl">
                                        <p:cTn id="619" dur="500"/>
                                        <p:tgtEl>
                                          <p:spTgt spid="214"/>
                                        </p:tgtEl>
                                      </p:cBhvr>
                                    </p:animEffect>
                                  </p:childTnLst>
                                </p:cTn>
                              </p:par>
                            </p:childTnLst>
                          </p:cTn>
                        </p:par>
                        <p:par>
                          <p:cTn id="620" fill="hold">
                            <p:stCondLst>
                              <p:cond delay="2600"/>
                            </p:stCondLst>
                            <p:childTnLst>
                              <p:par>
                                <p:cTn id="621" nodeType="afterEffect" fill="hold" presetClass="entr" presetID="2" presetSubtype="2">
                                  <p:stCondLst>
                                    <p:cond delay="0"/>
                                  </p:stCondLst>
                                  <p:childTnLst>
                                    <p:set>
                                      <p:cBhvr>
                                        <p:cTn id="622" dur="1" fill="hold">
                                          <p:stCondLst>
                                            <p:cond delay="0"/>
                                          </p:stCondLst>
                                        </p:cTn>
                                        <p:tgtEl>
                                          <p:spTgt spid="215"/>
                                        </p:tgtEl>
                                        <p:attrNameLst>
                                          <p:attrName>style.visibility</p:attrName>
                                        </p:attrNameLst>
                                      </p:cBhvr>
                                      <p:to>
                                        <p:strVal val="visible"/>
                                      </p:to>
                                    </p:set>
                                    <p:anim calcmode="lin" valueType="num">
                                      <p:cBhvr additive="repl">
                                        <p:cTn id="623" dur="1000" fill="hold"/>
                                        <p:tgtEl>
                                          <p:spTgt spid="215"/>
                                        </p:tgtEl>
                                        <p:attrNameLst>
                                          <p:attrName>ppt_x</p:attrName>
                                        </p:attrNameLst>
                                      </p:cBhvr>
                                      <p:tavLst>
                                        <p:tav tm="0">
                                          <p:val>
                                            <p:strVal val="1+#ppt_w/2"/>
                                          </p:val>
                                        </p:tav>
                                        <p:tav tm="100000">
                                          <p:val>
                                            <p:strVal val="#ppt_x"/>
                                          </p:val>
                                        </p:tav>
                                      </p:tavLst>
                                    </p:anim>
                                    <p:anim calcmode="lin" valueType="num">
                                      <p:cBhvr additive="repl">
                                        <p:cTn id="624" dur="1000" fill="hold"/>
                                        <p:tgtEl>
                                          <p:spTgt spid="215"/>
                                        </p:tgtEl>
                                        <p:attrNameLst>
                                          <p:attrName>ppt_y</p:attrName>
                                        </p:attrNameLst>
                                      </p:cBhvr>
                                      <p:tavLst>
                                        <p:tav tm="0">
                                          <p:val>
                                            <p:strVal val="#ppt_y"/>
                                          </p:val>
                                        </p:tav>
                                        <p:tav tm="100000">
                                          <p:val>
                                            <p:strVal val="#ppt_y"/>
                                          </p:val>
                                        </p:tav>
                                      </p:tavLst>
                                    </p:anim>
                                  </p:childTnLst>
                                </p:cTn>
                              </p:par>
                              <p:par>
                                <p:cTn id="625" nodeType="withEffect" fill="hold" presetClass="entr" presetID="2" presetSubtype="2">
                                  <p:stCondLst>
                                    <p:cond delay="300"/>
                                  </p:stCondLst>
                                  <p:childTnLst>
                                    <p:set>
                                      <p:cBhvr>
                                        <p:cTn id="626" dur="1" fill="hold">
                                          <p:stCondLst>
                                            <p:cond delay="0"/>
                                          </p:stCondLst>
                                        </p:cTn>
                                        <p:tgtEl>
                                          <p:spTgt spid="218"/>
                                        </p:tgtEl>
                                        <p:attrNameLst>
                                          <p:attrName>style.visibility</p:attrName>
                                        </p:attrNameLst>
                                      </p:cBhvr>
                                      <p:to>
                                        <p:strVal val="visible"/>
                                      </p:to>
                                    </p:set>
                                    <p:anim calcmode="lin" valueType="num">
                                      <p:cBhvr additive="repl">
                                        <p:cTn id="627" dur="1000" fill="hold"/>
                                        <p:tgtEl>
                                          <p:spTgt spid="218"/>
                                        </p:tgtEl>
                                        <p:attrNameLst>
                                          <p:attrName>ppt_x</p:attrName>
                                        </p:attrNameLst>
                                      </p:cBhvr>
                                      <p:tavLst>
                                        <p:tav tm="0">
                                          <p:val>
                                            <p:strVal val="1+#ppt_w/2"/>
                                          </p:val>
                                        </p:tav>
                                        <p:tav tm="100000">
                                          <p:val>
                                            <p:strVal val="#ppt_x"/>
                                          </p:val>
                                        </p:tav>
                                      </p:tavLst>
                                    </p:anim>
                                    <p:anim calcmode="lin" valueType="num">
                                      <p:cBhvr additive="repl">
                                        <p:cTn id="628" dur="1000" fill="hold"/>
                                        <p:tgtEl>
                                          <p:spTgt spid="218"/>
                                        </p:tgtEl>
                                        <p:attrNameLst>
                                          <p:attrName>ppt_y</p:attrName>
                                        </p:attrNameLst>
                                      </p:cBhvr>
                                      <p:tavLst>
                                        <p:tav tm="0">
                                          <p:val>
                                            <p:strVal val="#ppt_y"/>
                                          </p:val>
                                        </p:tav>
                                        <p:tav tm="100000">
                                          <p:val>
                                            <p:strVal val="#ppt_y"/>
                                          </p:val>
                                        </p:tav>
                                      </p:tavLst>
                                    </p:anim>
                                  </p:childTnLst>
                                </p:cTn>
                              </p:par>
                            </p:childTnLst>
                          </p:cTn>
                        </p:par>
                        <p:par>
                          <p:cTn id="629" fill="hold">
                            <p:stCondLst>
                              <p:cond delay="3900"/>
                            </p:stCondLst>
                            <p:childTnLst>
                              <p:par>
                                <p:cTn id="630" nodeType="afterEffect" fill="hold" presetClass="entr" presetID="2" presetSubtype="2">
                                  <p:stCondLst>
                                    <p:cond delay="0"/>
                                  </p:stCondLst>
                                  <p:childTnLst>
                                    <p:set>
                                      <p:cBhvr>
                                        <p:cTn id="631" dur="1" fill="hold">
                                          <p:stCondLst>
                                            <p:cond delay="0"/>
                                          </p:stCondLst>
                                        </p:cTn>
                                        <p:tgtEl>
                                          <p:spTgt spid="216"/>
                                        </p:tgtEl>
                                        <p:attrNameLst>
                                          <p:attrName>style.visibility</p:attrName>
                                        </p:attrNameLst>
                                      </p:cBhvr>
                                      <p:to>
                                        <p:strVal val="visible"/>
                                      </p:to>
                                    </p:set>
                                    <p:anim calcmode="lin" valueType="num">
                                      <p:cBhvr additive="repl">
                                        <p:cTn id="632" dur="1000" fill="hold"/>
                                        <p:tgtEl>
                                          <p:spTgt spid="216"/>
                                        </p:tgtEl>
                                        <p:attrNameLst>
                                          <p:attrName>ppt_x</p:attrName>
                                        </p:attrNameLst>
                                      </p:cBhvr>
                                      <p:tavLst>
                                        <p:tav tm="0">
                                          <p:val>
                                            <p:strVal val="1+#ppt_w/2"/>
                                          </p:val>
                                        </p:tav>
                                        <p:tav tm="100000">
                                          <p:val>
                                            <p:strVal val="#ppt_x"/>
                                          </p:val>
                                        </p:tav>
                                      </p:tavLst>
                                    </p:anim>
                                    <p:anim calcmode="lin" valueType="num">
                                      <p:cBhvr additive="repl">
                                        <p:cTn id="633" dur="1000" fill="hold"/>
                                        <p:tgtEl>
                                          <p:spTgt spid="216"/>
                                        </p:tgtEl>
                                        <p:attrNameLst>
                                          <p:attrName>ppt_y</p:attrName>
                                        </p:attrNameLst>
                                      </p:cBhvr>
                                      <p:tavLst>
                                        <p:tav tm="0">
                                          <p:val>
                                            <p:strVal val="#ppt_y"/>
                                          </p:val>
                                        </p:tav>
                                        <p:tav tm="100000">
                                          <p:val>
                                            <p:strVal val="#ppt_y"/>
                                          </p:val>
                                        </p:tav>
                                      </p:tavLst>
                                    </p:anim>
                                  </p:childTnLst>
                                </p:cTn>
                              </p:par>
                              <p:par>
                                <p:cTn id="634" nodeType="withEffect" fill="hold" presetClass="entr" presetID="2" presetSubtype="2">
                                  <p:stCondLst>
                                    <p:cond delay="300"/>
                                  </p:stCondLst>
                                  <p:childTnLst>
                                    <p:set>
                                      <p:cBhvr>
                                        <p:cTn id="635" dur="1" fill="hold">
                                          <p:stCondLst>
                                            <p:cond delay="0"/>
                                          </p:stCondLst>
                                        </p:cTn>
                                        <p:tgtEl>
                                          <p:spTgt spid="221"/>
                                        </p:tgtEl>
                                        <p:attrNameLst>
                                          <p:attrName>style.visibility</p:attrName>
                                        </p:attrNameLst>
                                      </p:cBhvr>
                                      <p:to>
                                        <p:strVal val="visible"/>
                                      </p:to>
                                    </p:set>
                                    <p:anim calcmode="lin" valueType="num">
                                      <p:cBhvr additive="repl">
                                        <p:cTn id="636" dur="1000" fill="hold"/>
                                        <p:tgtEl>
                                          <p:spTgt spid="221"/>
                                        </p:tgtEl>
                                        <p:attrNameLst>
                                          <p:attrName>ppt_x</p:attrName>
                                        </p:attrNameLst>
                                      </p:cBhvr>
                                      <p:tavLst>
                                        <p:tav tm="0">
                                          <p:val>
                                            <p:strVal val="1+#ppt_w/2"/>
                                          </p:val>
                                        </p:tav>
                                        <p:tav tm="100000">
                                          <p:val>
                                            <p:strVal val="#ppt_x"/>
                                          </p:val>
                                        </p:tav>
                                      </p:tavLst>
                                    </p:anim>
                                    <p:anim calcmode="lin" valueType="num">
                                      <p:cBhvr additive="repl">
                                        <p:cTn id="637" dur="1000" fill="hold"/>
                                        <p:tgtEl>
                                          <p:spTgt spid="221"/>
                                        </p:tgtEl>
                                        <p:attrNameLst>
                                          <p:attrName>ppt_y</p:attrName>
                                        </p:attrNameLst>
                                      </p:cBhvr>
                                      <p:tavLst>
                                        <p:tav tm="0">
                                          <p:val>
                                            <p:strVal val="#ppt_y"/>
                                          </p:val>
                                        </p:tav>
                                        <p:tav tm="100000">
                                          <p:val>
                                            <p:strVal val="#ppt_y"/>
                                          </p:val>
                                        </p:tav>
                                      </p:tavLst>
                                    </p:anim>
                                  </p:childTnLst>
                                </p:cTn>
                              </p:par>
                            </p:childTnLst>
                          </p:cTn>
                        </p:par>
                        <p:par>
                          <p:cTn id="638" fill="hold">
                            <p:stCondLst>
                              <p:cond delay="5200"/>
                            </p:stCondLst>
                            <p:childTnLst>
                              <p:par>
                                <p:cTn id="639" nodeType="afterEffect" fill="hold" presetClass="entr" presetID="2" presetSubtype="2">
                                  <p:stCondLst>
                                    <p:cond delay="0"/>
                                  </p:stCondLst>
                                  <p:childTnLst>
                                    <p:set>
                                      <p:cBhvr>
                                        <p:cTn id="640" dur="1" fill="hold">
                                          <p:stCondLst>
                                            <p:cond delay="0"/>
                                          </p:stCondLst>
                                        </p:cTn>
                                        <p:tgtEl>
                                          <p:spTgt spid="217"/>
                                        </p:tgtEl>
                                        <p:attrNameLst>
                                          <p:attrName>style.visibility</p:attrName>
                                        </p:attrNameLst>
                                      </p:cBhvr>
                                      <p:to>
                                        <p:strVal val="visible"/>
                                      </p:to>
                                    </p:set>
                                    <p:anim calcmode="lin" valueType="num">
                                      <p:cBhvr additive="repl">
                                        <p:cTn id="641" dur="1000" fill="hold"/>
                                        <p:tgtEl>
                                          <p:spTgt spid="217"/>
                                        </p:tgtEl>
                                        <p:attrNameLst>
                                          <p:attrName>ppt_x</p:attrName>
                                        </p:attrNameLst>
                                      </p:cBhvr>
                                      <p:tavLst>
                                        <p:tav tm="0">
                                          <p:val>
                                            <p:strVal val="1+#ppt_w/2"/>
                                          </p:val>
                                        </p:tav>
                                        <p:tav tm="100000">
                                          <p:val>
                                            <p:strVal val="#ppt_x"/>
                                          </p:val>
                                        </p:tav>
                                      </p:tavLst>
                                    </p:anim>
                                    <p:anim calcmode="lin" valueType="num">
                                      <p:cBhvr additive="repl">
                                        <p:cTn id="642" dur="1000" fill="hold"/>
                                        <p:tgtEl>
                                          <p:spTgt spid="217"/>
                                        </p:tgtEl>
                                        <p:attrNameLst>
                                          <p:attrName>ppt_y</p:attrName>
                                        </p:attrNameLst>
                                      </p:cBhvr>
                                      <p:tavLst>
                                        <p:tav tm="0">
                                          <p:val>
                                            <p:strVal val="#ppt_y"/>
                                          </p:val>
                                        </p:tav>
                                        <p:tav tm="100000">
                                          <p:val>
                                            <p:strVal val="#ppt_y"/>
                                          </p:val>
                                        </p:tav>
                                      </p:tavLst>
                                    </p:anim>
                                  </p:childTnLst>
                                </p:cTn>
                              </p:par>
                              <p:par>
                                <p:cTn id="643" nodeType="withEffect" fill="hold" presetClass="entr" presetID="2" presetSubtype="2">
                                  <p:stCondLst>
                                    <p:cond delay="300"/>
                                  </p:stCondLst>
                                  <p:childTnLst>
                                    <p:set>
                                      <p:cBhvr>
                                        <p:cTn id="644" dur="1" fill="hold">
                                          <p:stCondLst>
                                            <p:cond delay="0"/>
                                          </p:stCondLst>
                                        </p:cTn>
                                        <p:tgtEl>
                                          <p:spTgt spid="224"/>
                                        </p:tgtEl>
                                        <p:attrNameLst>
                                          <p:attrName>style.visibility</p:attrName>
                                        </p:attrNameLst>
                                      </p:cBhvr>
                                      <p:to>
                                        <p:strVal val="visible"/>
                                      </p:to>
                                    </p:set>
                                    <p:anim calcmode="lin" valueType="num">
                                      <p:cBhvr additive="repl">
                                        <p:cTn id="645" dur="1000" fill="hold"/>
                                        <p:tgtEl>
                                          <p:spTgt spid="224"/>
                                        </p:tgtEl>
                                        <p:attrNameLst>
                                          <p:attrName>ppt_x</p:attrName>
                                        </p:attrNameLst>
                                      </p:cBhvr>
                                      <p:tavLst>
                                        <p:tav tm="0">
                                          <p:val>
                                            <p:strVal val="1+#ppt_w/2"/>
                                          </p:val>
                                        </p:tav>
                                        <p:tav tm="100000">
                                          <p:val>
                                            <p:strVal val="#ppt_x"/>
                                          </p:val>
                                        </p:tav>
                                      </p:tavLst>
                                    </p:anim>
                                    <p:anim calcmode="lin" valueType="num">
                                      <p:cBhvr additive="repl">
                                        <p:cTn id="646" dur="1000" fill="hold"/>
                                        <p:tgtEl>
                                          <p:spTgt spid="2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45" name="图片 2" descr=""/>
          <p:cNvPicPr/>
          <p:nvPr/>
        </p:nvPicPr>
        <p:blipFill>
          <a:blip r:embed="rId1"/>
          <a:stretch/>
        </p:blipFill>
        <p:spPr>
          <a:xfrm>
            <a:off x="0" y="0"/>
            <a:ext cx="12191760" cy="6857640"/>
          </a:xfrm>
          <a:prstGeom prst="rect">
            <a:avLst/>
          </a:prstGeom>
          <a:ln>
            <a:noFill/>
          </a:ln>
        </p:spPr>
      </p:pic>
      <p:pic>
        <p:nvPicPr>
          <p:cNvPr id="246" name="图片 3" descr=""/>
          <p:cNvPicPr/>
          <p:nvPr/>
        </p:nvPicPr>
        <p:blipFill>
          <a:blip r:embed="rId2"/>
          <a:srcRect l="6032" t="10137" r="54846" b="23823"/>
          <a:stretch/>
        </p:blipFill>
        <p:spPr>
          <a:xfrm>
            <a:off x="0" y="820080"/>
            <a:ext cx="5171760" cy="4364280"/>
          </a:xfrm>
          <a:prstGeom prst="rect">
            <a:avLst/>
          </a:prstGeom>
          <a:ln>
            <a:noFill/>
          </a:ln>
        </p:spPr>
      </p:pic>
      <p:sp>
        <p:nvSpPr>
          <p:cNvPr id="247" name="CustomShape 1"/>
          <p:cNvSpPr/>
          <p:nvPr/>
        </p:nvSpPr>
        <p:spPr>
          <a:xfrm>
            <a:off x="4418280" y="2526840"/>
            <a:ext cx="1677240" cy="429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13800" spc="-1" strike="noStrike">
                <a:solidFill>
                  <a:srgbClr val="ffffff"/>
                </a:solidFill>
                <a:latin typeface="Yeseva One"/>
                <a:ea typeface="Yeseva One"/>
              </a:rPr>
              <a:t>0</a:t>
            </a:r>
            <a:r>
              <a:rPr b="0" lang="en-US" sz="13800" spc="-1" strike="noStrike">
                <a:solidFill>
                  <a:srgbClr val="ffffff"/>
                </a:solidFill>
                <a:latin typeface="Yeseva One"/>
                <a:ea typeface="Yeseva One"/>
              </a:rPr>
              <a:t>4</a:t>
            </a:r>
            <a:endParaRPr b="0" lang="en-US" sz="13800" spc="-1" strike="noStrike">
              <a:latin typeface="Arial"/>
            </a:endParaRPr>
          </a:p>
        </p:txBody>
      </p:sp>
      <p:sp>
        <p:nvSpPr>
          <p:cNvPr id="248" name="CustomShape 2"/>
          <p:cNvSpPr/>
          <p:nvPr/>
        </p:nvSpPr>
        <p:spPr>
          <a:xfrm>
            <a:off x="6258960" y="2953440"/>
            <a:ext cx="500076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zh-CN" sz="3600" spc="-1" strike="noStrike">
                <a:solidFill>
                  <a:srgbClr val="ffffff"/>
                </a:solidFill>
                <a:latin typeface="Yeseva One"/>
                <a:ea typeface="Yeseva One"/>
              </a:rPr>
              <a:t>此</a:t>
            </a:r>
            <a:r>
              <a:rPr b="0" lang="zh-CN" sz="3600" spc="-1" strike="noStrike">
                <a:solidFill>
                  <a:srgbClr val="ffffff"/>
                </a:solidFill>
                <a:latin typeface="Yeseva One"/>
                <a:ea typeface="Yeseva One"/>
              </a:rPr>
              <a:t>处</a:t>
            </a:r>
            <a:r>
              <a:rPr b="0" lang="zh-CN" sz="3600" spc="-1" strike="noStrike">
                <a:solidFill>
                  <a:srgbClr val="ffffff"/>
                </a:solidFill>
                <a:latin typeface="Yeseva One"/>
                <a:ea typeface="Yeseva One"/>
              </a:rPr>
              <a:t>输</a:t>
            </a:r>
            <a:r>
              <a:rPr b="0" lang="zh-CN" sz="3600" spc="-1" strike="noStrike">
                <a:solidFill>
                  <a:srgbClr val="ffffff"/>
                </a:solidFill>
                <a:latin typeface="Yeseva One"/>
                <a:ea typeface="Yeseva One"/>
              </a:rPr>
              <a:t>入</a:t>
            </a:r>
            <a:r>
              <a:rPr b="0" lang="zh-CN" sz="3600" spc="-1" strike="noStrike">
                <a:solidFill>
                  <a:srgbClr val="ffffff"/>
                </a:solidFill>
                <a:latin typeface="Yeseva One"/>
                <a:ea typeface="Yeseva One"/>
              </a:rPr>
              <a:t>标</a:t>
            </a:r>
            <a:r>
              <a:rPr b="0" lang="zh-CN" sz="3600" spc="-1" strike="noStrike">
                <a:solidFill>
                  <a:srgbClr val="ffffff"/>
                </a:solidFill>
                <a:latin typeface="Yeseva One"/>
                <a:ea typeface="Yeseva One"/>
              </a:rPr>
              <a:t>题</a:t>
            </a:r>
            <a:r>
              <a:rPr b="0" lang="zh-CN" sz="3600" spc="-1" strike="noStrike">
                <a:solidFill>
                  <a:srgbClr val="ffffff"/>
                </a:solidFill>
                <a:latin typeface="Yeseva One"/>
                <a:ea typeface="Yeseva One"/>
              </a:rPr>
              <a:t>文</a:t>
            </a:r>
            <a:r>
              <a:rPr b="0" lang="zh-CN" sz="3600" spc="-1" strike="noStrike">
                <a:solidFill>
                  <a:srgbClr val="ffffff"/>
                </a:solidFill>
                <a:latin typeface="Yeseva One"/>
                <a:ea typeface="Yeseva One"/>
              </a:rPr>
              <a:t>本</a:t>
            </a:r>
            <a:endParaRPr b="0" lang="en-US" sz="3600" spc="-1" strike="noStrike">
              <a:latin typeface="Arial"/>
            </a:endParaRPr>
          </a:p>
        </p:txBody>
      </p:sp>
      <p:sp>
        <p:nvSpPr>
          <p:cNvPr id="249" name="CustomShape 3"/>
          <p:cNvSpPr/>
          <p:nvPr/>
        </p:nvSpPr>
        <p:spPr>
          <a:xfrm>
            <a:off x="6258960" y="3599640"/>
            <a:ext cx="5252040" cy="6372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200" spc="-1" strike="noStrike">
                <a:solidFill>
                  <a:srgbClr val="ffffff"/>
                </a:solidFill>
                <a:latin typeface="Yeseva One"/>
                <a:ea typeface="Yeseva One"/>
              </a:rPr>
              <a:t>We have many PowerPoint templates that has been </a:t>
            </a:r>
            <a:r>
              <a:rPr b="0" lang="en-US" sz="1200" spc="-1" strike="noStrike">
                <a:solidFill>
                  <a:srgbClr val="ffffff"/>
                </a:solidFill>
                <a:latin typeface="Yeseva One"/>
                <a:ea typeface="Yeseva One"/>
              </a:rPr>
              <a:t>specifically designed to help anyone that is stepping into the </a:t>
            </a:r>
            <a:r>
              <a:rPr b="0" lang="en-US" sz="1200" spc="-1" strike="noStrike">
                <a:solidFill>
                  <a:srgbClr val="ffffff"/>
                </a:solidFill>
                <a:latin typeface="Yeseva One"/>
                <a:ea typeface="Yeseva One"/>
              </a:rPr>
              <a:t>world of PowerPoint for the very first time.</a:t>
            </a:r>
            <a:endParaRPr b="0" lang="en-US" sz="1200" spc="-1" strike="noStrike">
              <a:latin typeface="Arial"/>
            </a:endParaRPr>
          </a:p>
        </p:txBody>
      </p:sp>
      <p:pic>
        <p:nvPicPr>
          <p:cNvPr id="250" name="图片 6" descr=""/>
          <p:cNvPicPr/>
          <p:nvPr/>
        </p:nvPicPr>
        <p:blipFill>
          <a:blip r:embed="rId3"/>
          <a:stretch/>
        </p:blipFill>
        <p:spPr>
          <a:xfrm>
            <a:off x="0" y="-65880"/>
            <a:ext cx="12191760" cy="6857640"/>
          </a:xfrm>
          <a:prstGeom prst="rect">
            <a:avLst/>
          </a:prstGeom>
          <a:ln>
            <a:noFill/>
          </a:ln>
        </p:spPr>
      </p:pic>
      <p:sp>
        <p:nvSpPr>
          <p:cNvPr id="251" name="CustomShape 4"/>
          <p:cNvSpPr/>
          <p:nvPr/>
        </p:nvSpPr>
        <p:spPr>
          <a:xfrm>
            <a:off x="120600" y="1932480"/>
            <a:ext cx="2622240" cy="21931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13800" spc="-1" strike="noStrike">
                <a:solidFill>
                  <a:srgbClr val="ffffff"/>
                </a:solidFill>
                <a:latin typeface="Yeseva One"/>
                <a:ea typeface="Yeseva One"/>
              </a:rPr>
              <a:t>03</a:t>
            </a:r>
            <a:endParaRPr b="0" lang="en-US" sz="13800" spc="-1" strike="noStrike">
              <a:latin typeface="Arial"/>
            </a:endParaRPr>
          </a:p>
        </p:txBody>
      </p:sp>
      <p:sp>
        <p:nvSpPr>
          <p:cNvPr id="252" name="CustomShape 5"/>
          <p:cNvSpPr/>
          <p:nvPr/>
        </p:nvSpPr>
        <p:spPr>
          <a:xfrm>
            <a:off x="2586240" y="2401560"/>
            <a:ext cx="3673080" cy="11869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3600" spc="-1" strike="noStrike">
                <a:solidFill>
                  <a:srgbClr val="ffffff"/>
                </a:solidFill>
                <a:latin typeface="Yeseva One"/>
                <a:ea typeface="Yeseva One"/>
              </a:rPr>
              <a:t>AW</a:t>
            </a:r>
            <a:r>
              <a:rPr b="0" lang="en-US" sz="3600" spc="-1" strike="noStrike">
                <a:solidFill>
                  <a:srgbClr val="ffffff"/>
                </a:solidFill>
                <a:latin typeface="Yeseva One"/>
                <a:ea typeface="Yeseva One"/>
              </a:rPr>
              <a:t>S </a:t>
            </a:r>
            <a:r>
              <a:rPr b="0" lang="en-US" sz="3600" spc="-1" strike="noStrike">
                <a:solidFill>
                  <a:srgbClr val="ffffff"/>
                </a:solidFill>
                <a:latin typeface="Yeseva One"/>
                <a:ea typeface="Yeseva One"/>
              </a:rPr>
              <a:t>Org</a:t>
            </a:r>
            <a:r>
              <a:rPr b="0" lang="en-US" sz="3600" spc="-1" strike="noStrike">
                <a:solidFill>
                  <a:srgbClr val="ffffff"/>
                </a:solidFill>
                <a:latin typeface="Yeseva One"/>
                <a:ea typeface="Yeseva One"/>
              </a:rPr>
              <a:t>aniz</a:t>
            </a:r>
            <a:r>
              <a:rPr b="0" lang="en-US" sz="3600" spc="-1" strike="noStrike">
                <a:solidFill>
                  <a:srgbClr val="ffffff"/>
                </a:solidFill>
                <a:latin typeface="Yeseva One"/>
                <a:ea typeface="Yeseva One"/>
              </a:rPr>
              <a:t>atio</a:t>
            </a:r>
            <a:r>
              <a:rPr b="0" lang="en-US" sz="3600" spc="-1" strike="noStrike">
                <a:solidFill>
                  <a:srgbClr val="ffffff"/>
                </a:solidFill>
                <a:latin typeface="Yeseva One"/>
                <a:ea typeface="Yeseva One"/>
              </a:rPr>
              <a:t>ns</a:t>
            </a:r>
            <a:endParaRPr b="0" lang="en-US" sz="3600" spc="-1" strike="noStrike">
              <a:latin typeface="Arial"/>
            </a:endParaRPr>
          </a:p>
        </p:txBody>
      </p:sp>
      <p:sp>
        <p:nvSpPr>
          <p:cNvPr id="253" name="CustomShape 6"/>
          <p:cNvSpPr/>
          <p:nvPr/>
        </p:nvSpPr>
        <p:spPr>
          <a:xfrm>
            <a:off x="2666520" y="3002760"/>
            <a:ext cx="5252040" cy="637200"/>
          </a:xfrm>
          <a:prstGeom prst="rect">
            <a:avLst/>
          </a:prstGeom>
          <a:noFill/>
          <a:ln>
            <a:noFill/>
          </a:ln>
        </p:spPr>
        <p:style>
          <a:lnRef idx="0"/>
          <a:fillRef idx="0"/>
          <a:effectRef idx="0"/>
          <a:fontRef idx="minor"/>
        </p:style>
      </p:sp>
    </p:spTree>
  </p:cSld>
  <mc:AlternateContent>
    <mc:Choice Requires="p14">
      <p:transition spd="slow" advTm="0" p14:dur="1500">
        <p:random/>
      </p:transition>
    </mc:Choice>
    <mc:Fallback>
      <p:transition spd="slow" advTm="0">
        <p:random/>
      </p:transition>
    </mc:Fallback>
  </mc:AlternateContent>
  <p:timing>
    <p:tnLst>
      <p:par>
        <p:cTn id="647" dur="indefinite" restart="never" nodeType="tmRoot">
          <p:childTnLst>
            <p:seq>
              <p:cTn id="648" dur="indefinite" nodeType="mainSeq">
                <p:childTnLst>
                  <p:par>
                    <p:cTn id="649" fill="hold">
                      <p:stCondLst>
                        <p:cond delay="0"/>
                      </p:stCondLst>
                      <p:childTnLst>
                        <p:par>
                          <p:cTn id="650" fill="hold">
                            <p:stCondLst>
                              <p:cond delay="0"/>
                            </p:stCondLst>
                            <p:childTnLst>
                              <p:par>
                                <p:cTn id="651" nodeType="afterEffect" fill="hold" presetClass="entr" presetID="23" presetSubtype="288">
                                  <p:stCondLst>
                                    <p:cond delay="0"/>
                                  </p:stCondLst>
                                  <p:childTnLst>
                                    <p:set>
                                      <p:cBhvr>
                                        <p:cTn id="652" dur="1" fill="hold">
                                          <p:stCondLst>
                                            <p:cond delay="0"/>
                                          </p:stCondLst>
                                        </p:cTn>
                                        <p:tgtEl>
                                          <p:spTgt spid="-1"/>
                                        </p:tgtEl>
                                        <p:attrNameLst>
                                          <p:attrName>style.visibility</p:attrName>
                                        </p:attrNameLst>
                                      </p:cBhvr>
                                      <p:to>
                                        <p:strVal val="visible"/>
                                      </p:to>
                                    </p:set>
                                    <p:anim calcmode="lin" valueType="num">
                                      <p:cBhvr additive="repl">
                                        <p:cTn id="653" dur="500" fill="hold"/>
                                        <p:tgtEl>
                                          <p:spTgt spid="-1"/>
                                        </p:tgtEl>
                                        <p:attrNameLst>
                                          <p:attrName>ppt_w</p:attrName>
                                        </p:attrNameLst>
                                      </p:cBhvr>
                                      <p:tavLst>
                                        <p:tav tm="0">
                                          <p:val>
                                            <p:strVal val="4/3*#ppt_w"/>
                                          </p:val>
                                        </p:tav>
                                        <p:tav tm="100000">
                                          <p:val>
                                            <p:strVal val="#ppt_w"/>
                                          </p:val>
                                        </p:tav>
                                      </p:tavLst>
                                    </p:anim>
                                    <p:anim calcmode="lin" valueType="num">
                                      <p:cBhvr additive="repl">
                                        <p:cTn id="654" dur="500" fill="hold"/>
                                        <p:tgtEl>
                                          <p:spTgt spid="-1"/>
                                        </p:tgtEl>
                                        <p:attrNameLst>
                                          <p:attrName>ppt_h</p:attrName>
                                        </p:attrNameLst>
                                      </p:cBhvr>
                                      <p:tavLst>
                                        <p:tav tm="0">
                                          <p:val>
                                            <p:strVal val="4/3*#ppt_h"/>
                                          </p:val>
                                        </p:tav>
                                        <p:tav tm="100000">
                                          <p:val>
                                            <p:strVal val="#ppt_h"/>
                                          </p:val>
                                        </p:tav>
                                      </p:tavLst>
                                    </p:anim>
                                  </p:childTnLst>
                                </p:cTn>
                              </p:par>
                            </p:childTnLst>
                          </p:cTn>
                        </p:par>
                        <p:par>
                          <p:cTn id="655" fill="hold">
                            <p:stCondLst>
                              <p:cond delay="500"/>
                            </p:stCondLst>
                            <p:childTnLst>
                              <p:par>
                                <p:cTn id="656" nodeType="afterEffect" fill="hold" presetClass="entr" presetID="31">
                                  <p:stCondLst>
                                    <p:cond delay="0"/>
                                  </p:stCondLst>
                                  <p:childTnLst>
                                    <p:set>
                                      <p:cBhvr>
                                        <p:cTn id="657" dur="1" fill="hold">
                                          <p:stCondLst>
                                            <p:cond delay="0"/>
                                          </p:stCondLst>
                                        </p:cTn>
                                        <p:tgtEl>
                                          <p:spTgt spid="-1"/>
                                        </p:tgtEl>
                                        <p:attrNameLst>
                                          <p:attrName>style.visibility</p:attrName>
                                        </p:attrNameLst>
                                      </p:cBhvr>
                                      <p:to>
                                        <p:strVal val="visible"/>
                                      </p:to>
                                    </p:set>
                                    <p:anim calcmode="lin" valueType="num">
                                      <p:cBhvr additive="repl">
                                        <p:cTn id="658" dur="1000" fill="hold"/>
                                        <p:tgtEl>
                                          <p:spTgt spid="-1"/>
                                        </p:tgtEl>
                                        <p:attrNameLst>
                                          <p:attrName>ppt_w</p:attrName>
                                        </p:attrNameLst>
                                      </p:cBhvr>
                                      <p:tavLst>
                                        <p:tav tm="0">
                                          <p:val>
                                            <p:fltVal val="0"/>
                                          </p:val>
                                        </p:tav>
                                        <p:tav tm="100000">
                                          <p:val>
                                            <p:strVal val="#ppt_w"/>
                                          </p:val>
                                        </p:tav>
                                      </p:tavLst>
                                    </p:anim>
                                    <p:anim calcmode="lin" valueType="num">
                                      <p:cBhvr additive="repl">
                                        <p:cTn id="659" dur="1000" fill="hold"/>
                                        <p:tgtEl>
                                          <p:spTgt spid="-1"/>
                                        </p:tgtEl>
                                        <p:attrNameLst>
                                          <p:attrName>ppt_h</p:attrName>
                                        </p:attrNameLst>
                                      </p:cBhvr>
                                      <p:tavLst>
                                        <p:tav tm="0">
                                          <p:val>
                                            <p:fltVal val="0"/>
                                          </p:val>
                                        </p:tav>
                                        <p:tav tm="100000">
                                          <p:val>
                                            <p:strVal val="#ppt_h"/>
                                          </p:val>
                                        </p:tav>
                                      </p:tavLst>
                                    </p:anim>
                                    <p:anim calcmode="lin" valueType="num">
                                      <p:cBhvr additive="repl">
                                        <p:cTn id="660" dur="1000" fill="hold"/>
                                        <p:tgtEl>
                                          <p:spTgt spid="-1"/>
                                        </p:tgtEl>
                                        <p:attrNameLst>
                                          <p:attrName>r</p:attrName>
                                        </p:attrNameLst>
                                      </p:cBhvr>
                                      <p:tavLst>
                                        <p:tav tm="0">
                                          <p:val>
                                            <p:strVal val="90"/>
                                          </p:val>
                                        </p:tav>
                                        <p:tav tm="100000">
                                          <p:val>
                                            <p:strVal val="0"/>
                                          </p:val>
                                        </p:tav>
                                      </p:tavLst>
                                    </p:anim>
                                    <p:animEffect filter="fade" transition="in">
                                      <p:cBhvr additive="repl">
                                        <p:cTn id="661" dur="1000"/>
                                        <p:tgtEl>
                                          <p:spTgt spid="-1"/>
                                        </p:tgtEl>
                                      </p:cBhvr>
                                    </p:animEffect>
                                  </p:childTnLst>
                                </p:cTn>
                              </p:par>
                            </p:childTnLst>
                          </p:cTn>
                        </p:par>
                        <p:par>
                          <p:cTn id="662" fill="hold">
                            <p:stCondLst>
                              <p:cond delay="1500"/>
                            </p:stCondLst>
                            <p:childTnLst>
                              <p:par>
                                <p:cTn id="663" nodeType="afterEffect" fill="hold" presetClass="entr" presetID="53" presetSubtype="16">
                                  <p:stCondLst>
                                    <p:cond delay="0"/>
                                  </p:stCondLst>
                                  <p:childTnLst>
                                    <p:set>
                                      <p:cBhvr>
                                        <p:cTn id="664" dur="1" fill="hold">
                                          <p:stCondLst>
                                            <p:cond delay="0"/>
                                          </p:stCondLst>
                                        </p:cTn>
                                        <p:tgtEl>
                                          <p:spTgt spid="-1"/>
                                        </p:tgtEl>
                                        <p:attrNameLst>
                                          <p:attrName>style.visibility</p:attrName>
                                        </p:attrNameLst>
                                      </p:cBhvr>
                                      <p:to>
                                        <p:strVal val="visible"/>
                                      </p:to>
                                    </p:set>
                                    <p:anim calcmode="lin" valueType="num">
                                      <p:cBhvr additive="repl">
                                        <p:cTn id="665" dur="500" fill="hold"/>
                                        <p:tgtEl>
                                          <p:spTgt spid="-1"/>
                                        </p:tgtEl>
                                        <p:attrNameLst>
                                          <p:attrName>ppt_w</p:attrName>
                                        </p:attrNameLst>
                                      </p:cBhvr>
                                      <p:tavLst>
                                        <p:tav tm="0">
                                          <p:val>
                                            <p:fltVal val="0"/>
                                          </p:val>
                                        </p:tav>
                                        <p:tav tm="100000">
                                          <p:val>
                                            <p:strVal val="#ppt_w"/>
                                          </p:val>
                                        </p:tav>
                                      </p:tavLst>
                                    </p:anim>
                                    <p:anim calcmode="lin" valueType="num">
                                      <p:cBhvr additive="repl">
                                        <p:cTn id="666" dur="500" fill="hold"/>
                                        <p:tgtEl>
                                          <p:spTgt spid="-1"/>
                                        </p:tgtEl>
                                        <p:attrNameLst>
                                          <p:attrName>ppt_h</p:attrName>
                                        </p:attrNameLst>
                                      </p:cBhvr>
                                      <p:tavLst>
                                        <p:tav tm="0">
                                          <p:val>
                                            <p:fltVal val="0"/>
                                          </p:val>
                                        </p:tav>
                                        <p:tav tm="100000">
                                          <p:val>
                                            <p:strVal val="#ppt_h"/>
                                          </p:val>
                                        </p:tav>
                                      </p:tavLst>
                                    </p:anim>
                                    <p:animEffect filter="fade" transition="in">
                                      <p:cBhvr additive="repl">
                                        <p:cTn id="667" dur="500"/>
                                        <p:tgtEl>
                                          <p:spTgt spid="-1"/>
                                        </p:tgtEl>
                                      </p:cBhvr>
                                    </p:animEffect>
                                  </p:childTnLst>
                                </p:cTn>
                              </p:par>
                            </p:childTnLst>
                          </p:cTn>
                        </p:par>
                        <p:par>
                          <p:cTn id="668" fill="hold">
                            <p:stCondLst>
                              <p:cond delay="2000"/>
                            </p:stCondLst>
                            <p:childTnLst>
                              <p:par>
                                <p:cTn id="669" nodeType="afterEffect" fill="hold" presetClass="entr" presetID="41">
                                  <p:stCondLst>
                                    <p:cond delay="0"/>
                                  </p:stCondLst>
                                  <p:iterate type="lt">
                                    <p:tmAbs val="100"/>
                                  </p:iterate>
                                  <p:childTnLst>
                                    <p:set>
                                      <p:cBhvr>
                                        <p:cTn id="670" dur="1" fill="hold">
                                          <p:stCondLst>
                                            <p:cond delay="0"/>
                                          </p:stCondLst>
                                        </p:cTn>
                                        <p:tgtEl>
                                          <p:spTgt spid="-1"/>
                                        </p:tgtEl>
                                        <p:attrNameLst>
                                          <p:attrName>style.visibility</p:attrName>
                                        </p:attrNameLst>
                                      </p:cBhvr>
                                      <p:to>
                                        <p:strVal val="visible"/>
                                      </p:to>
                                    </p:set>
                                    <p:anim calcmode="lin" valueType="num">
                                      <p:cBhvr additive="repl">
                                        <p:cTn id="671" dur="500" fill="hold"/>
                                        <p:tgtEl>
                                          <p:spTgt spid="-1"/>
                                        </p:tgtEl>
                                        <p:attrNameLst>
                                          <p:attrName>ppt_x</p:attrName>
                                        </p:attrNameLst>
                                      </p:cBhvr>
                                      <p:tavLst>
                                        <p:tav tm="0">
                                          <p:val>
                                            <p:strVal val="#ppt_x"/>
                                          </p:val>
                                        </p:tav>
                                        <p:tav tm="50000">
                                          <p:val>
                                            <p:strVal val="#ppt_x+.1"/>
                                          </p:val>
                                        </p:tav>
                                        <p:tav tm="100000">
                                          <p:val>
                                            <p:strVal val="#ppt_x"/>
                                          </p:val>
                                        </p:tav>
                                      </p:tavLst>
                                    </p:anim>
                                    <p:anim calcmode="lin" valueType="num">
                                      <p:cBhvr additive="repl">
                                        <p:cTn id="672" dur="500" fill="hold"/>
                                        <p:tgtEl>
                                          <p:spTgt spid="-1"/>
                                        </p:tgtEl>
                                        <p:attrNameLst>
                                          <p:attrName>ppt_y</p:attrName>
                                        </p:attrNameLst>
                                      </p:cBhvr>
                                      <p:tavLst>
                                        <p:tav tm="0">
                                          <p:val>
                                            <p:strVal val="#ppt_y"/>
                                          </p:val>
                                        </p:tav>
                                        <p:tav tm="100000">
                                          <p:val>
                                            <p:strVal val="#ppt_y"/>
                                          </p:val>
                                        </p:tav>
                                      </p:tavLst>
                                    </p:anim>
                                    <p:anim calcmode="lin" valueType="num">
                                      <p:cBhvr additive="repl">
                                        <p:cTn id="673" dur="500" fill="hold"/>
                                        <p:tgtEl>
                                          <p:spTgt spid="-1"/>
                                        </p:tgtEl>
                                        <p:attrNameLst>
                                          <p:attrName>ppt_h</p:attrName>
                                        </p:attrNameLst>
                                      </p:cBhvr>
                                      <p:tavLst>
                                        <p:tav tm="0">
                                          <p:val>
                                            <p:strVal val="#ppt_h/10"/>
                                          </p:val>
                                        </p:tav>
                                        <p:tav tm="50000">
                                          <p:val>
                                            <p:strVal val="#ppt_h+.01"/>
                                          </p:val>
                                        </p:tav>
                                        <p:tav tm="100000">
                                          <p:val>
                                            <p:strVal val="#ppt_h"/>
                                          </p:val>
                                        </p:tav>
                                      </p:tavLst>
                                    </p:anim>
                                    <p:anim calcmode="lin" valueType="num">
                                      <p:cBhvr additive="repl">
                                        <p:cTn id="674" dur="500" fill="hold"/>
                                        <p:tgtEl>
                                          <p:spTgt spid="-1"/>
                                        </p:tgtEl>
                                        <p:attrNameLst>
                                          <p:attrName>ppt_w</p:attrName>
                                        </p:attrNameLst>
                                      </p:cBhvr>
                                      <p:tavLst>
                                        <p:tav tm="0">
                                          <p:val>
                                            <p:strVal val="#ppt_w/10"/>
                                          </p:val>
                                        </p:tav>
                                        <p:tav tm="50000">
                                          <p:val>
                                            <p:strVal val="#ppt_w+.01"/>
                                          </p:val>
                                        </p:tav>
                                        <p:tav tm="100000">
                                          <p:val>
                                            <p:strVal val="#ppt_w"/>
                                          </p:val>
                                        </p:tav>
                                      </p:tavLst>
                                    </p:anim>
                                    <p:animEffect filter="fade" transition="in">
                                      <p:cBhvr additive="repl">
                                        <p:cTn id="675" dur="500"/>
                                        <p:tgtEl>
                                          <p:spTgt spid="-1"/>
                                        </p:tgtEl>
                                      </p:cBhvr>
                                    </p:animEffect>
                                  </p:childTnLst>
                                </p:cTn>
                              </p:par>
                            </p:childTnLst>
                          </p:cTn>
                        </p:par>
                        <p:par>
                          <p:cTn id="676" fill="hold">
                            <p:stCondLst>
                              <p:cond delay="3700"/>
                            </p:stCondLst>
                            <p:childTnLst>
                              <p:par>
                                <p:cTn id="677" nodeType="afterEffect" fill="hold" presetClass="entr" presetID="42">
                                  <p:stCondLst>
                                    <p:cond delay="0"/>
                                  </p:stCondLst>
                                  <p:childTnLst>
                                    <p:set>
                                      <p:cBhvr>
                                        <p:cTn id="678" dur="1" fill="hold">
                                          <p:stCondLst>
                                            <p:cond delay="0"/>
                                          </p:stCondLst>
                                        </p:cTn>
                                        <p:tgtEl>
                                          <p:spTgt spid="-1"/>
                                        </p:tgtEl>
                                        <p:attrNameLst>
                                          <p:attrName>style.visibility</p:attrName>
                                        </p:attrNameLst>
                                      </p:cBhvr>
                                      <p:to>
                                        <p:strVal val="visible"/>
                                      </p:to>
                                    </p:set>
                                    <p:animEffect filter="fade" transition="in">
                                      <p:cBhvr additive="repl">
                                        <p:cTn id="679" dur="500"/>
                                        <p:tgtEl>
                                          <p:spTgt spid="-1"/>
                                        </p:tgtEl>
                                      </p:cBhvr>
                                    </p:animEffect>
                                    <p:anim calcmode="lin" valueType="num">
                                      <p:cBhvr additive="repl">
                                        <p:cTn id="680" dur="500" fill="hold"/>
                                        <p:tgtEl>
                                          <p:spTgt spid="-1"/>
                                        </p:tgtEl>
                                        <p:attrNameLst>
                                          <p:attrName>ppt_x</p:attrName>
                                        </p:attrNameLst>
                                      </p:cBhvr>
                                      <p:tavLst>
                                        <p:tav tm="0">
                                          <p:val>
                                            <p:strVal val="#ppt_x"/>
                                          </p:val>
                                        </p:tav>
                                        <p:tav tm="100000">
                                          <p:val>
                                            <p:strVal val="#ppt_x"/>
                                          </p:val>
                                        </p:tav>
                                      </p:tavLst>
                                    </p:anim>
                                    <p:anim calcmode="lin" valueType="num">
                                      <p:cBhvr additive="repl">
                                        <p:cTn id="681" dur="500" fill="hold"/>
                                        <p:tgtEl>
                                          <p:spTgt spid="-1"/>
                                        </p:tgtEl>
                                        <p:attrNameLst>
                                          <p:attrName>ppt_y</p:attrName>
                                        </p:attrNameLst>
                                      </p:cBhvr>
                                      <p:tavLst>
                                        <p:tav tm="0">
                                          <p:val>
                                            <p:strVal val="#ppt_y+.1"/>
                                          </p:val>
                                        </p:tav>
                                        <p:tav tm="100000">
                                          <p:val>
                                            <p:strVal val="#ppt_y"/>
                                          </p:val>
                                        </p:tav>
                                      </p:tavLst>
                                    </p:anim>
                                  </p:childTnLst>
                                </p:cTn>
                              </p:par>
                            </p:childTnLst>
                          </p:cTn>
                        </p:par>
                        <p:par>
                          <p:cTn id="682" fill="hold">
                            <p:stCondLst>
                              <p:cond delay="4200"/>
                            </p:stCondLst>
                            <p:childTnLst>
                              <p:par>
                                <p:cTn id="683" nodeType="afterEffect" fill="hold" presetClass="entr" presetID="53" presetSubtype="16">
                                  <p:stCondLst>
                                    <p:cond delay="0"/>
                                  </p:stCondLst>
                                  <p:childTnLst>
                                    <p:set>
                                      <p:cBhvr>
                                        <p:cTn id="684" dur="1" fill="hold">
                                          <p:stCondLst>
                                            <p:cond delay="0"/>
                                          </p:stCondLst>
                                        </p:cTn>
                                        <p:tgtEl>
                                          <p:spTgt spid="-1"/>
                                        </p:tgtEl>
                                        <p:attrNameLst>
                                          <p:attrName>style.visibility</p:attrName>
                                        </p:attrNameLst>
                                      </p:cBhvr>
                                      <p:to>
                                        <p:strVal val="visible"/>
                                      </p:to>
                                    </p:set>
                                    <p:anim calcmode="lin" valueType="num">
                                      <p:cBhvr additive="repl">
                                        <p:cTn id="685" dur="500" fill="hold"/>
                                        <p:tgtEl>
                                          <p:spTgt spid="-1"/>
                                        </p:tgtEl>
                                        <p:attrNameLst>
                                          <p:attrName>ppt_w</p:attrName>
                                        </p:attrNameLst>
                                      </p:cBhvr>
                                      <p:tavLst>
                                        <p:tav tm="0">
                                          <p:val>
                                            <p:fltVal val="0"/>
                                          </p:val>
                                        </p:tav>
                                        <p:tav tm="100000">
                                          <p:val>
                                            <p:strVal val="#ppt_w"/>
                                          </p:val>
                                        </p:tav>
                                      </p:tavLst>
                                    </p:anim>
                                    <p:anim calcmode="lin" valueType="num">
                                      <p:cBhvr additive="repl">
                                        <p:cTn id="686" dur="500" fill="hold"/>
                                        <p:tgtEl>
                                          <p:spTgt spid="-1"/>
                                        </p:tgtEl>
                                        <p:attrNameLst>
                                          <p:attrName>ppt_h</p:attrName>
                                        </p:attrNameLst>
                                      </p:cBhvr>
                                      <p:tavLst>
                                        <p:tav tm="0">
                                          <p:val>
                                            <p:fltVal val="0"/>
                                          </p:val>
                                        </p:tav>
                                        <p:tav tm="100000">
                                          <p:val>
                                            <p:strVal val="#ppt_h"/>
                                          </p:val>
                                        </p:tav>
                                      </p:tavLst>
                                    </p:anim>
                                    <p:animEffect filter="fade" transition="in">
                                      <p:cBhvr additive="repl">
                                        <p:cTn id="687" dur="500"/>
                                        <p:tgtEl>
                                          <p:spTgt spid="-1"/>
                                        </p:tgtEl>
                                      </p:cBhvr>
                                    </p:animEffect>
                                  </p:childTnLst>
                                </p:cTn>
                              </p:par>
                            </p:childTnLst>
                          </p:cTn>
                        </p:par>
                        <p:par>
                          <p:cTn id="688" fill="hold">
                            <p:stCondLst>
                              <p:cond delay="4700"/>
                            </p:stCondLst>
                            <p:childTnLst>
                              <p:par>
                                <p:cTn id="689" nodeType="afterEffect" fill="hold" presetClass="entr" presetID="41">
                                  <p:stCondLst>
                                    <p:cond delay="0"/>
                                  </p:stCondLst>
                                  <p:iterate type="lt">
                                    <p:tmAbs val="100"/>
                                  </p:iterate>
                                  <p:childTnLst>
                                    <p:set>
                                      <p:cBhvr>
                                        <p:cTn id="690" dur="1" fill="hold">
                                          <p:stCondLst>
                                            <p:cond delay="0"/>
                                          </p:stCondLst>
                                        </p:cTn>
                                        <p:tgtEl>
                                          <p:spTgt spid="-1"/>
                                        </p:tgtEl>
                                        <p:attrNameLst>
                                          <p:attrName>style.visibility</p:attrName>
                                        </p:attrNameLst>
                                      </p:cBhvr>
                                      <p:to>
                                        <p:strVal val="visible"/>
                                      </p:to>
                                    </p:set>
                                    <p:anim calcmode="lin" valueType="num">
                                      <p:cBhvr additive="repl">
                                        <p:cTn id="691" dur="500" fill="hold"/>
                                        <p:tgtEl>
                                          <p:spTgt spid="-1"/>
                                        </p:tgtEl>
                                        <p:attrNameLst>
                                          <p:attrName>ppt_x</p:attrName>
                                        </p:attrNameLst>
                                      </p:cBhvr>
                                      <p:tavLst>
                                        <p:tav tm="0">
                                          <p:val>
                                            <p:strVal val="#ppt_x"/>
                                          </p:val>
                                        </p:tav>
                                        <p:tav tm="50000">
                                          <p:val>
                                            <p:strVal val="#ppt_x+.1"/>
                                          </p:val>
                                        </p:tav>
                                        <p:tav tm="100000">
                                          <p:val>
                                            <p:strVal val="#ppt_x"/>
                                          </p:val>
                                        </p:tav>
                                      </p:tavLst>
                                    </p:anim>
                                    <p:anim calcmode="lin" valueType="num">
                                      <p:cBhvr additive="repl">
                                        <p:cTn id="692" dur="500" fill="hold"/>
                                        <p:tgtEl>
                                          <p:spTgt spid="-1"/>
                                        </p:tgtEl>
                                        <p:attrNameLst>
                                          <p:attrName>ppt_y</p:attrName>
                                        </p:attrNameLst>
                                      </p:cBhvr>
                                      <p:tavLst>
                                        <p:tav tm="0">
                                          <p:val>
                                            <p:strVal val="#ppt_y"/>
                                          </p:val>
                                        </p:tav>
                                        <p:tav tm="100000">
                                          <p:val>
                                            <p:strVal val="#ppt_y"/>
                                          </p:val>
                                        </p:tav>
                                      </p:tavLst>
                                    </p:anim>
                                    <p:anim calcmode="lin" valueType="num">
                                      <p:cBhvr additive="repl">
                                        <p:cTn id="693" dur="500" fill="hold"/>
                                        <p:tgtEl>
                                          <p:spTgt spid="-1"/>
                                        </p:tgtEl>
                                        <p:attrNameLst>
                                          <p:attrName>ppt_h</p:attrName>
                                        </p:attrNameLst>
                                      </p:cBhvr>
                                      <p:tavLst>
                                        <p:tav tm="0">
                                          <p:val>
                                            <p:strVal val="#ppt_h/10"/>
                                          </p:val>
                                        </p:tav>
                                        <p:tav tm="50000">
                                          <p:val>
                                            <p:strVal val="#ppt_h+.01"/>
                                          </p:val>
                                        </p:tav>
                                        <p:tav tm="100000">
                                          <p:val>
                                            <p:strVal val="#ppt_h"/>
                                          </p:val>
                                        </p:tav>
                                      </p:tavLst>
                                    </p:anim>
                                    <p:anim calcmode="lin" valueType="num">
                                      <p:cBhvr additive="repl">
                                        <p:cTn id="694" dur="500" fill="hold"/>
                                        <p:tgtEl>
                                          <p:spTgt spid="-1"/>
                                        </p:tgtEl>
                                        <p:attrNameLst>
                                          <p:attrName>ppt_w</p:attrName>
                                        </p:attrNameLst>
                                      </p:cBhvr>
                                      <p:tavLst>
                                        <p:tav tm="0">
                                          <p:val>
                                            <p:strVal val="#ppt_w/10"/>
                                          </p:val>
                                        </p:tav>
                                        <p:tav tm="50000">
                                          <p:val>
                                            <p:strVal val="#ppt_w+.01"/>
                                          </p:val>
                                        </p:tav>
                                        <p:tav tm="100000">
                                          <p:val>
                                            <p:strVal val="#ppt_w"/>
                                          </p:val>
                                        </p:tav>
                                      </p:tavLst>
                                    </p:anim>
                                    <p:animEffect filter="fade" transition="in">
                                      <p:cBhvr additive="repl">
                                        <p:cTn id="695" dur="500"/>
                                        <p:tgtEl>
                                          <p:spTgt spid="-1"/>
                                        </p:tgtEl>
                                      </p:cBhvr>
                                    </p:animEffect>
                                  </p:childTnLst>
                                </p:cTn>
                              </p:par>
                            </p:childTnLst>
                          </p:cTn>
                        </p:par>
                        <p:par>
                          <p:cTn id="696" fill="hold">
                            <p:stCondLst>
                              <p:cond delay="7300"/>
                            </p:stCondLst>
                            <p:childTnLst>
                              <p:par>
                                <p:cTn id="697" nodeType="afterEffect" fill="hold" presetClass="entr" presetID="42">
                                  <p:stCondLst>
                                    <p:cond delay="0"/>
                                  </p:stCondLst>
                                  <p:childTnLst>
                                    <p:set>
                                      <p:cBhvr>
                                        <p:cTn id="698" dur="1" fill="hold">
                                          <p:stCondLst>
                                            <p:cond delay="0"/>
                                          </p:stCondLst>
                                        </p:cTn>
                                        <p:tgtEl>
                                          <p:spTgt spid="-1"/>
                                        </p:tgtEl>
                                        <p:attrNameLst>
                                          <p:attrName>style.visibility</p:attrName>
                                        </p:attrNameLst>
                                      </p:cBhvr>
                                      <p:to>
                                        <p:strVal val="visible"/>
                                      </p:to>
                                    </p:set>
                                    <p:animEffect filter="fade" transition="in">
                                      <p:cBhvr additive="repl">
                                        <p:cTn id="699" dur="500"/>
                                        <p:tgtEl>
                                          <p:spTgt spid="-1"/>
                                        </p:tgtEl>
                                      </p:cBhvr>
                                    </p:animEffect>
                                    <p:anim calcmode="lin" valueType="num">
                                      <p:cBhvr additive="repl">
                                        <p:cTn id="700" dur="500" fill="hold"/>
                                        <p:tgtEl>
                                          <p:spTgt spid="-1"/>
                                        </p:tgtEl>
                                        <p:attrNameLst>
                                          <p:attrName>ppt_x</p:attrName>
                                        </p:attrNameLst>
                                      </p:cBhvr>
                                      <p:tavLst>
                                        <p:tav tm="0">
                                          <p:val>
                                            <p:strVal val="#ppt_x"/>
                                          </p:val>
                                        </p:tav>
                                        <p:tav tm="100000">
                                          <p:val>
                                            <p:strVal val="#ppt_x"/>
                                          </p:val>
                                        </p:tav>
                                      </p:tavLst>
                                    </p:anim>
                                    <p:anim calcmode="lin" valueType="num">
                                      <p:cBhvr additive="repl">
                                        <p:cTn id="701" dur="500" fill="hold"/>
                                        <p:tgtEl>
                                          <p:spTgt spid="-1"/>
                                        </p:tgtEl>
                                        <p:attrNameLst>
                                          <p:attrName>ppt_y</p:attrName>
                                        </p:attrNameLst>
                                      </p:cBhvr>
                                      <p:tavLst>
                                        <p:tav tm="0">
                                          <p:val>
                                            <p:strVal val="#ppt_y+.1"/>
                                          </p:val>
                                        </p:tav>
                                        <p:tav tm="100000">
                                          <p:val>
                                            <p:strVal val="#ppt_y"/>
                                          </p:val>
                                        </p:tav>
                                      </p:tavLst>
                                    </p:anim>
                                  </p:childTnLst>
                                </p:cTn>
                              </p:par>
                            </p:childTnLst>
                          </p:cTn>
                        </p:par>
                        <p:par>
                          <p:cTn id="702" fill="hold">
                            <p:stCondLst>
                              <p:cond delay="7800"/>
                            </p:stCondLst>
                            <p:childTnLst>
                              <p:par>
                                <p:cTn id="703" nodeType="afterEffect" fill="hold" presetClass="entr" presetID="23" presetSubtype="288">
                                  <p:stCondLst>
                                    <p:cond delay="0"/>
                                  </p:stCondLst>
                                  <p:childTnLst>
                                    <p:set>
                                      <p:cBhvr>
                                        <p:cTn id="704" dur="1" fill="hold">
                                          <p:stCondLst>
                                            <p:cond delay="0"/>
                                          </p:stCondLst>
                                        </p:cTn>
                                        <p:tgtEl>
                                          <p:spTgt spid="-1"/>
                                        </p:tgtEl>
                                        <p:attrNameLst>
                                          <p:attrName>style.visibility</p:attrName>
                                        </p:attrNameLst>
                                      </p:cBhvr>
                                      <p:to>
                                        <p:strVal val="visible"/>
                                      </p:to>
                                    </p:set>
                                    <p:anim calcmode="lin" valueType="num">
                                      <p:cBhvr additive="repl">
                                        <p:cTn id="705" dur="500" fill="hold"/>
                                        <p:tgtEl>
                                          <p:spTgt spid="-1"/>
                                        </p:tgtEl>
                                        <p:attrNameLst>
                                          <p:attrName>ppt_w</p:attrName>
                                        </p:attrNameLst>
                                      </p:cBhvr>
                                      <p:tavLst>
                                        <p:tav tm="0">
                                          <p:val>
                                            <p:strVal val="4/3*#ppt_w"/>
                                          </p:val>
                                        </p:tav>
                                        <p:tav tm="100000">
                                          <p:val>
                                            <p:strVal val="#ppt_w"/>
                                          </p:val>
                                        </p:tav>
                                      </p:tavLst>
                                    </p:anim>
                                    <p:anim calcmode="lin" valueType="num">
                                      <p:cBhvr additive="repl">
                                        <p:cTn id="706" dur="500" fill="hold"/>
                                        <p:tgtEl>
                                          <p:spTgt spid="-1"/>
                                        </p:tgtEl>
                                        <p:attrNameLst>
                                          <p:attrName>ppt_h</p:attrName>
                                        </p:attrNameLst>
                                      </p:cBhvr>
                                      <p:tavLst>
                                        <p:tav tm="0">
                                          <p:val>
                                            <p:strVal val="4/3*#ppt_h"/>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254" name="Group 1"/>
          <p:cNvGrpSpPr/>
          <p:nvPr/>
        </p:nvGrpSpPr>
        <p:grpSpPr>
          <a:xfrm>
            <a:off x="217440" y="209520"/>
            <a:ext cx="747720" cy="748080"/>
            <a:chOff x="217440" y="209520"/>
            <a:chExt cx="747720" cy="748080"/>
          </a:xfrm>
        </p:grpSpPr>
        <p:sp>
          <p:nvSpPr>
            <p:cNvPr id="255" name="CustomShape 2"/>
            <p:cNvSpPr/>
            <p:nvPr/>
          </p:nvSpPr>
          <p:spPr>
            <a:xfrm rot="18926400">
              <a:off x="326880" y="318960"/>
              <a:ext cx="528840" cy="52884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56" name="CustomShape 3"/>
            <p:cNvSpPr/>
            <p:nvPr/>
          </p:nvSpPr>
          <p:spPr>
            <a:xfrm>
              <a:off x="440280" y="441360"/>
              <a:ext cx="302040" cy="284040"/>
            </a:xfrm>
            <a:custGeom>
              <a:avLst/>
              <a:gdLst/>
              <a:ahLst/>
              <a:rect l="l" t="t" r="r" b="b"/>
              <a:pathLst>
                <a:path w="1361803" h="1281345">
                  <a:moveTo>
                    <a:pt x="340187" y="867542"/>
                  </a:moveTo>
                  <a:cubicBezTo>
                    <a:pt x="351512" y="867144"/>
                    <a:pt x="363575" y="872724"/>
                    <a:pt x="372930" y="883885"/>
                  </a:cubicBezTo>
                  <a:cubicBezTo>
                    <a:pt x="394595" y="907270"/>
                    <a:pt x="415275" y="931718"/>
                    <a:pt x="436940" y="957229"/>
                  </a:cubicBezTo>
                  <a:cubicBezTo>
                    <a:pt x="449742" y="946599"/>
                    <a:pt x="462543" y="935970"/>
                    <a:pt x="475345" y="925340"/>
                  </a:cubicBezTo>
                  <a:cubicBezTo>
                    <a:pt x="492086" y="911522"/>
                    <a:pt x="506857" y="910459"/>
                    <a:pt x="525568" y="923214"/>
                  </a:cubicBezTo>
                  <a:cubicBezTo>
                    <a:pt x="535415" y="929592"/>
                    <a:pt x="544278" y="935970"/>
                    <a:pt x="553141" y="942347"/>
                  </a:cubicBezTo>
                  <a:cubicBezTo>
                    <a:pt x="545263" y="967858"/>
                    <a:pt x="538370" y="993369"/>
                    <a:pt x="530492" y="1018880"/>
                  </a:cubicBezTo>
                  <a:cubicBezTo>
                    <a:pt x="528522" y="1018880"/>
                    <a:pt x="528522" y="1018880"/>
                    <a:pt x="527537" y="1018880"/>
                  </a:cubicBezTo>
                  <a:cubicBezTo>
                    <a:pt x="509812" y="1000810"/>
                    <a:pt x="494056" y="1007187"/>
                    <a:pt x="479284" y="1024195"/>
                  </a:cubicBezTo>
                  <a:cubicBezTo>
                    <a:pt x="473376" y="1030572"/>
                    <a:pt x="466482" y="1035887"/>
                    <a:pt x="459589" y="1041202"/>
                  </a:cubicBezTo>
                  <a:cubicBezTo>
                    <a:pt x="438909" y="1058209"/>
                    <a:pt x="420199" y="1056083"/>
                    <a:pt x="402473" y="1035887"/>
                  </a:cubicBezTo>
                  <a:cubicBezTo>
                    <a:pt x="385732" y="1017817"/>
                    <a:pt x="369976" y="998684"/>
                    <a:pt x="352251" y="978488"/>
                  </a:cubicBezTo>
                  <a:cubicBezTo>
                    <a:pt x="343388" y="995495"/>
                    <a:pt x="335510" y="1012502"/>
                    <a:pt x="327632" y="1028446"/>
                  </a:cubicBezTo>
                  <a:cubicBezTo>
                    <a:pt x="318769" y="1046517"/>
                    <a:pt x="303013" y="1053957"/>
                    <a:pt x="286272" y="1050768"/>
                  </a:cubicBezTo>
                  <a:cubicBezTo>
                    <a:pt x="262638" y="1046517"/>
                    <a:pt x="248851" y="1019943"/>
                    <a:pt x="259683" y="995495"/>
                  </a:cubicBezTo>
                  <a:cubicBezTo>
                    <a:pt x="276424" y="959355"/>
                    <a:pt x="293165" y="922151"/>
                    <a:pt x="311876" y="887074"/>
                  </a:cubicBezTo>
                  <a:cubicBezTo>
                    <a:pt x="318276" y="874318"/>
                    <a:pt x="328863" y="867941"/>
                    <a:pt x="340187" y="867542"/>
                  </a:cubicBezTo>
                  <a:close/>
                  <a:moveTo>
                    <a:pt x="274255" y="687365"/>
                  </a:moveTo>
                  <a:cubicBezTo>
                    <a:pt x="330459" y="687365"/>
                    <a:pt x="386662" y="687365"/>
                    <a:pt x="442866" y="687365"/>
                  </a:cubicBezTo>
                  <a:cubicBezTo>
                    <a:pt x="516819" y="687365"/>
                    <a:pt x="590771" y="687365"/>
                    <a:pt x="664723" y="687365"/>
                  </a:cubicBezTo>
                  <a:cubicBezTo>
                    <a:pt x="670640" y="687365"/>
                    <a:pt x="675570" y="687365"/>
                    <a:pt x="684444" y="687365"/>
                  </a:cubicBezTo>
                  <a:cubicBezTo>
                    <a:pt x="666695" y="718154"/>
                    <a:pt x="649933" y="745757"/>
                    <a:pt x="632184" y="772299"/>
                  </a:cubicBezTo>
                  <a:cubicBezTo>
                    <a:pt x="630212" y="775484"/>
                    <a:pt x="625282" y="776545"/>
                    <a:pt x="621338" y="776545"/>
                  </a:cubicBezTo>
                  <a:cubicBezTo>
                    <a:pt x="504000" y="777607"/>
                    <a:pt x="387648" y="776545"/>
                    <a:pt x="270311" y="777607"/>
                  </a:cubicBezTo>
                  <a:cubicBezTo>
                    <a:pt x="259464" y="777607"/>
                    <a:pt x="255520" y="772299"/>
                    <a:pt x="256506" y="760620"/>
                  </a:cubicBezTo>
                  <a:cubicBezTo>
                    <a:pt x="256506" y="742572"/>
                    <a:pt x="256506" y="724524"/>
                    <a:pt x="255520" y="706475"/>
                  </a:cubicBezTo>
                  <a:cubicBezTo>
                    <a:pt x="255520" y="691612"/>
                    <a:pt x="261436" y="687365"/>
                    <a:pt x="274255" y="687365"/>
                  </a:cubicBezTo>
                  <a:close/>
                  <a:moveTo>
                    <a:pt x="278054" y="504636"/>
                  </a:moveTo>
                  <a:cubicBezTo>
                    <a:pt x="354989" y="504636"/>
                    <a:pt x="432911" y="504636"/>
                    <a:pt x="509846" y="504636"/>
                  </a:cubicBezTo>
                  <a:cubicBezTo>
                    <a:pt x="588754" y="504636"/>
                    <a:pt x="666676" y="504636"/>
                    <a:pt x="745584" y="504636"/>
                  </a:cubicBezTo>
                  <a:cubicBezTo>
                    <a:pt x="764325" y="504636"/>
                    <a:pt x="765311" y="505700"/>
                    <a:pt x="765311" y="524845"/>
                  </a:cubicBezTo>
                  <a:cubicBezTo>
                    <a:pt x="765311" y="535481"/>
                    <a:pt x="765311" y="546117"/>
                    <a:pt x="765311" y="556753"/>
                  </a:cubicBezTo>
                  <a:cubicBezTo>
                    <a:pt x="765311" y="580153"/>
                    <a:pt x="752489" y="593980"/>
                    <a:pt x="730789" y="593980"/>
                  </a:cubicBezTo>
                  <a:cubicBezTo>
                    <a:pt x="580863" y="593980"/>
                    <a:pt x="429952" y="593980"/>
                    <a:pt x="279040" y="593980"/>
                  </a:cubicBezTo>
                  <a:cubicBezTo>
                    <a:pt x="256354" y="593980"/>
                    <a:pt x="256354" y="592917"/>
                    <a:pt x="256354" y="569517"/>
                  </a:cubicBezTo>
                  <a:cubicBezTo>
                    <a:pt x="256354" y="555690"/>
                    <a:pt x="256354" y="541863"/>
                    <a:pt x="256354" y="528036"/>
                  </a:cubicBezTo>
                  <a:cubicBezTo>
                    <a:pt x="256354" y="504636"/>
                    <a:pt x="256354" y="504636"/>
                    <a:pt x="278054" y="504636"/>
                  </a:cubicBezTo>
                  <a:close/>
                  <a:moveTo>
                    <a:pt x="942895" y="453454"/>
                  </a:moveTo>
                  <a:cubicBezTo>
                    <a:pt x="989224" y="494914"/>
                    <a:pt x="1033581" y="534249"/>
                    <a:pt x="1077938" y="574646"/>
                  </a:cubicBezTo>
                  <a:cubicBezTo>
                    <a:pt x="1059210" y="599097"/>
                    <a:pt x="1040481" y="622484"/>
                    <a:pt x="1021752" y="644809"/>
                  </a:cubicBezTo>
                  <a:cubicBezTo>
                    <a:pt x="928109" y="760685"/>
                    <a:pt x="831509" y="874435"/>
                    <a:pt x="722095" y="974365"/>
                  </a:cubicBezTo>
                  <a:cubicBezTo>
                    <a:pt x="695481" y="999879"/>
                    <a:pt x="664923" y="1021141"/>
                    <a:pt x="635352" y="1042403"/>
                  </a:cubicBezTo>
                  <a:cubicBezTo>
                    <a:pt x="626481" y="1048781"/>
                    <a:pt x="613666" y="1046655"/>
                    <a:pt x="601838" y="1048781"/>
                  </a:cubicBezTo>
                  <a:cubicBezTo>
                    <a:pt x="601838" y="1037087"/>
                    <a:pt x="596909" y="1023267"/>
                    <a:pt x="600852" y="1012636"/>
                  </a:cubicBezTo>
                  <a:cubicBezTo>
                    <a:pt x="619581" y="969050"/>
                    <a:pt x="637323" y="924400"/>
                    <a:pt x="659995" y="882940"/>
                  </a:cubicBezTo>
                  <a:cubicBezTo>
                    <a:pt x="741809" y="734108"/>
                    <a:pt x="838409" y="595907"/>
                    <a:pt x="938952" y="460896"/>
                  </a:cubicBezTo>
                  <a:cubicBezTo>
                    <a:pt x="939938" y="458770"/>
                    <a:pt x="940924" y="456643"/>
                    <a:pt x="942895" y="453454"/>
                  </a:cubicBezTo>
                  <a:close/>
                  <a:moveTo>
                    <a:pt x="1337162" y="323013"/>
                  </a:moveTo>
                  <a:cubicBezTo>
                    <a:pt x="1348990" y="326198"/>
                    <a:pt x="1361803" y="343189"/>
                    <a:pt x="1361803" y="358055"/>
                  </a:cubicBezTo>
                  <a:cubicBezTo>
                    <a:pt x="1359832" y="361241"/>
                    <a:pt x="1357861" y="367612"/>
                    <a:pt x="1353918" y="373984"/>
                  </a:cubicBezTo>
                  <a:cubicBezTo>
                    <a:pt x="1300693" y="447255"/>
                    <a:pt x="1247469" y="521588"/>
                    <a:pt x="1194244" y="594859"/>
                  </a:cubicBezTo>
                  <a:cubicBezTo>
                    <a:pt x="1175517" y="619282"/>
                    <a:pt x="1154818" y="642644"/>
                    <a:pt x="1134120" y="664944"/>
                  </a:cubicBezTo>
                  <a:cubicBezTo>
                    <a:pt x="1125249" y="673439"/>
                    <a:pt x="1113421" y="678749"/>
                    <a:pt x="1101594" y="682996"/>
                  </a:cubicBezTo>
                  <a:cubicBezTo>
                    <a:pt x="1095680" y="685120"/>
                    <a:pt x="1083852" y="682996"/>
                    <a:pt x="1080895" y="677687"/>
                  </a:cubicBezTo>
                  <a:cubicBezTo>
                    <a:pt x="1077938" y="671315"/>
                    <a:pt x="1077938" y="658573"/>
                    <a:pt x="1080895" y="652201"/>
                  </a:cubicBezTo>
                  <a:cubicBezTo>
                    <a:pt x="1092723" y="633087"/>
                    <a:pt x="1107507" y="615035"/>
                    <a:pt x="1121306" y="596983"/>
                  </a:cubicBezTo>
                  <a:cubicBezTo>
                    <a:pt x="1175517" y="522650"/>
                    <a:pt x="1229727" y="449379"/>
                    <a:pt x="1284923" y="375046"/>
                  </a:cubicBezTo>
                  <a:cubicBezTo>
                    <a:pt x="1293794" y="362303"/>
                    <a:pt x="1302665" y="348498"/>
                    <a:pt x="1310550" y="334694"/>
                  </a:cubicBezTo>
                  <a:cubicBezTo>
                    <a:pt x="1317449" y="324075"/>
                    <a:pt x="1325334" y="318765"/>
                    <a:pt x="1337162" y="323013"/>
                  </a:cubicBezTo>
                  <a:close/>
                  <a:moveTo>
                    <a:pt x="525824" y="229421"/>
                  </a:moveTo>
                  <a:cubicBezTo>
                    <a:pt x="600725" y="229421"/>
                    <a:pt x="675627" y="229421"/>
                    <a:pt x="750528" y="229421"/>
                  </a:cubicBezTo>
                  <a:cubicBezTo>
                    <a:pt x="761369" y="229421"/>
                    <a:pt x="765311" y="233676"/>
                    <a:pt x="765311" y="245375"/>
                  </a:cubicBezTo>
                  <a:cubicBezTo>
                    <a:pt x="764326" y="264521"/>
                    <a:pt x="764326" y="282602"/>
                    <a:pt x="765311" y="301747"/>
                  </a:cubicBezTo>
                  <a:cubicBezTo>
                    <a:pt x="765311" y="314511"/>
                    <a:pt x="760383" y="318765"/>
                    <a:pt x="748557" y="318765"/>
                  </a:cubicBezTo>
                  <a:cubicBezTo>
                    <a:pt x="711106" y="318765"/>
                    <a:pt x="674641" y="318765"/>
                    <a:pt x="638176" y="318765"/>
                  </a:cubicBezTo>
                  <a:cubicBezTo>
                    <a:pt x="601711" y="318765"/>
                    <a:pt x="565246" y="317702"/>
                    <a:pt x="528781" y="318765"/>
                  </a:cubicBezTo>
                  <a:cubicBezTo>
                    <a:pt x="515969" y="318765"/>
                    <a:pt x="511041" y="313447"/>
                    <a:pt x="511041" y="299620"/>
                  </a:cubicBezTo>
                  <a:cubicBezTo>
                    <a:pt x="512027" y="282602"/>
                    <a:pt x="512027" y="264521"/>
                    <a:pt x="511041" y="246439"/>
                  </a:cubicBezTo>
                  <a:cubicBezTo>
                    <a:pt x="511041" y="234739"/>
                    <a:pt x="514983" y="229421"/>
                    <a:pt x="525824" y="229421"/>
                  </a:cubicBezTo>
                  <a:close/>
                  <a:moveTo>
                    <a:pt x="1243182" y="137949"/>
                  </a:moveTo>
                  <a:cubicBezTo>
                    <a:pt x="1255260" y="139675"/>
                    <a:pt x="1267337" y="146577"/>
                    <a:pt x="1281140" y="158257"/>
                  </a:cubicBezTo>
                  <a:cubicBezTo>
                    <a:pt x="1308745" y="183741"/>
                    <a:pt x="1317618" y="208163"/>
                    <a:pt x="1306773" y="240018"/>
                  </a:cubicBezTo>
                  <a:cubicBezTo>
                    <a:pt x="1300858" y="257008"/>
                    <a:pt x="1294942" y="275059"/>
                    <a:pt x="1285083" y="289925"/>
                  </a:cubicBezTo>
                  <a:cubicBezTo>
                    <a:pt x="1228886" y="370624"/>
                    <a:pt x="1171704" y="450262"/>
                    <a:pt x="1114521" y="532023"/>
                  </a:cubicBezTo>
                  <a:cubicBezTo>
                    <a:pt x="1066212" y="489550"/>
                    <a:pt x="1022832" y="450262"/>
                    <a:pt x="977480" y="410974"/>
                  </a:cubicBezTo>
                  <a:cubicBezTo>
                    <a:pt x="984381" y="401417"/>
                    <a:pt x="990297" y="392923"/>
                    <a:pt x="996212" y="385490"/>
                  </a:cubicBezTo>
                  <a:cubicBezTo>
                    <a:pt x="1050437" y="319656"/>
                    <a:pt x="1103676" y="252760"/>
                    <a:pt x="1157901" y="187988"/>
                  </a:cubicBezTo>
                  <a:cubicBezTo>
                    <a:pt x="1170718" y="172061"/>
                    <a:pt x="1188464" y="159319"/>
                    <a:pt x="1205225" y="148700"/>
                  </a:cubicBezTo>
                  <a:cubicBezTo>
                    <a:pt x="1219027" y="139675"/>
                    <a:pt x="1231105" y="136224"/>
                    <a:pt x="1243182" y="137949"/>
                  </a:cubicBezTo>
                  <a:close/>
                  <a:moveTo>
                    <a:pt x="326420" y="0"/>
                  </a:moveTo>
                  <a:cubicBezTo>
                    <a:pt x="513791" y="0"/>
                    <a:pt x="702148" y="0"/>
                    <a:pt x="889519" y="0"/>
                  </a:cubicBezTo>
                  <a:cubicBezTo>
                    <a:pt x="964468" y="1063"/>
                    <a:pt x="1018707" y="56311"/>
                    <a:pt x="1021665" y="137059"/>
                  </a:cubicBezTo>
                  <a:cubicBezTo>
                    <a:pt x="1021665" y="164684"/>
                    <a:pt x="1021665" y="191246"/>
                    <a:pt x="1020679" y="218870"/>
                  </a:cubicBezTo>
                  <a:cubicBezTo>
                    <a:pt x="1020679" y="225245"/>
                    <a:pt x="1017721" y="232682"/>
                    <a:pt x="1013776" y="237995"/>
                  </a:cubicBezTo>
                  <a:cubicBezTo>
                    <a:pt x="985177" y="275181"/>
                    <a:pt x="956578" y="311305"/>
                    <a:pt x="928966" y="348492"/>
                  </a:cubicBezTo>
                  <a:cubicBezTo>
                    <a:pt x="921077" y="358054"/>
                    <a:pt x="915160" y="369741"/>
                    <a:pt x="908256" y="380366"/>
                  </a:cubicBezTo>
                  <a:cubicBezTo>
                    <a:pt x="905298" y="384616"/>
                    <a:pt x="901353" y="387804"/>
                    <a:pt x="895436" y="395241"/>
                  </a:cubicBezTo>
                  <a:cubicBezTo>
                    <a:pt x="895436" y="365492"/>
                    <a:pt x="895436" y="339992"/>
                    <a:pt x="895436" y="314493"/>
                  </a:cubicBezTo>
                  <a:cubicBezTo>
                    <a:pt x="895436" y="263494"/>
                    <a:pt x="895436" y="212495"/>
                    <a:pt x="895436" y="161496"/>
                  </a:cubicBezTo>
                  <a:cubicBezTo>
                    <a:pt x="895436" y="139184"/>
                    <a:pt x="892478" y="135997"/>
                    <a:pt x="870782" y="135997"/>
                  </a:cubicBezTo>
                  <a:cubicBezTo>
                    <a:pt x="713982" y="135997"/>
                    <a:pt x="557182" y="135997"/>
                    <a:pt x="399396" y="135997"/>
                  </a:cubicBezTo>
                  <a:cubicBezTo>
                    <a:pt x="394465" y="135997"/>
                    <a:pt x="388548" y="135997"/>
                    <a:pt x="381645" y="135997"/>
                  </a:cubicBezTo>
                  <a:cubicBezTo>
                    <a:pt x="381645" y="145559"/>
                    <a:pt x="381645" y="152997"/>
                    <a:pt x="381645" y="159371"/>
                  </a:cubicBezTo>
                  <a:cubicBezTo>
                    <a:pt x="381645" y="211433"/>
                    <a:pt x="381645" y="262431"/>
                    <a:pt x="381645" y="314493"/>
                  </a:cubicBezTo>
                  <a:cubicBezTo>
                    <a:pt x="380659" y="373991"/>
                    <a:pt x="346143" y="410116"/>
                    <a:pt x="290918" y="410116"/>
                  </a:cubicBezTo>
                  <a:cubicBezTo>
                    <a:pt x="241610" y="410116"/>
                    <a:pt x="192302" y="410116"/>
                    <a:pt x="142994" y="410116"/>
                  </a:cubicBezTo>
                  <a:cubicBezTo>
                    <a:pt x="138063" y="410116"/>
                    <a:pt x="133132" y="410116"/>
                    <a:pt x="126229" y="410116"/>
                  </a:cubicBezTo>
                  <a:cubicBezTo>
                    <a:pt x="126229" y="418615"/>
                    <a:pt x="126229" y="423928"/>
                    <a:pt x="126229" y="429240"/>
                  </a:cubicBezTo>
                  <a:cubicBezTo>
                    <a:pt x="126229" y="658735"/>
                    <a:pt x="126229" y="888229"/>
                    <a:pt x="126229" y="1117724"/>
                  </a:cubicBezTo>
                  <a:cubicBezTo>
                    <a:pt x="126229" y="1143223"/>
                    <a:pt x="128201" y="1145348"/>
                    <a:pt x="150883" y="1145348"/>
                  </a:cubicBezTo>
                  <a:cubicBezTo>
                    <a:pt x="390521" y="1145348"/>
                    <a:pt x="630158" y="1145348"/>
                    <a:pt x="869796" y="1145348"/>
                  </a:cubicBezTo>
                  <a:cubicBezTo>
                    <a:pt x="893464" y="1145348"/>
                    <a:pt x="895436" y="1143223"/>
                    <a:pt x="895436" y="1117724"/>
                  </a:cubicBezTo>
                  <a:cubicBezTo>
                    <a:pt x="895436" y="1052913"/>
                    <a:pt x="895436" y="988102"/>
                    <a:pt x="895436" y="923291"/>
                  </a:cubicBezTo>
                  <a:cubicBezTo>
                    <a:pt x="895436" y="916916"/>
                    <a:pt x="897409" y="908416"/>
                    <a:pt x="901353" y="904166"/>
                  </a:cubicBezTo>
                  <a:cubicBezTo>
                    <a:pt x="938827" y="860605"/>
                    <a:pt x="976302" y="818106"/>
                    <a:pt x="1013776" y="774545"/>
                  </a:cubicBezTo>
                  <a:cubicBezTo>
                    <a:pt x="1015748" y="773482"/>
                    <a:pt x="1016734" y="772420"/>
                    <a:pt x="1020679" y="769232"/>
                  </a:cubicBezTo>
                  <a:cubicBezTo>
                    <a:pt x="1020679" y="775607"/>
                    <a:pt x="1021665" y="779857"/>
                    <a:pt x="1021665" y="784107"/>
                  </a:cubicBezTo>
                  <a:cubicBezTo>
                    <a:pt x="1021665" y="902042"/>
                    <a:pt x="1021665" y="1018914"/>
                    <a:pt x="1021665" y="1135786"/>
                  </a:cubicBezTo>
                  <a:cubicBezTo>
                    <a:pt x="1020679" y="1222909"/>
                    <a:pt x="967426" y="1281345"/>
                    <a:pt x="886561" y="1281345"/>
                  </a:cubicBezTo>
                  <a:cubicBezTo>
                    <a:pt x="634103" y="1281345"/>
                    <a:pt x="382631" y="1281345"/>
                    <a:pt x="131160" y="1281345"/>
                  </a:cubicBezTo>
                  <a:cubicBezTo>
                    <a:pt x="55225" y="1281345"/>
                    <a:pt x="0" y="1221847"/>
                    <a:pt x="0" y="1140036"/>
                  </a:cubicBezTo>
                  <a:cubicBezTo>
                    <a:pt x="0" y="872292"/>
                    <a:pt x="0" y="603486"/>
                    <a:pt x="0" y="335742"/>
                  </a:cubicBezTo>
                  <a:cubicBezTo>
                    <a:pt x="0" y="315555"/>
                    <a:pt x="5917" y="298556"/>
                    <a:pt x="18737" y="283681"/>
                  </a:cubicBezTo>
                  <a:cubicBezTo>
                    <a:pt x="99603" y="198683"/>
                    <a:pt x="180468" y="113685"/>
                    <a:pt x="261333" y="28687"/>
                  </a:cubicBezTo>
                  <a:cubicBezTo>
                    <a:pt x="279084" y="9562"/>
                    <a:pt x="300780" y="0"/>
                    <a:pt x="326420" y="0"/>
                  </a:cubicBezTo>
                  <a:close/>
                </a:path>
              </a:pathLst>
            </a:custGeom>
            <a:solidFill>
              <a:srgbClr val="ffffff"/>
            </a:solidFill>
            <a:ln>
              <a:noFill/>
            </a:ln>
          </p:spPr>
          <p:style>
            <a:lnRef idx="0"/>
            <a:fillRef idx="0"/>
            <a:effectRef idx="0"/>
            <a:fontRef idx="minor"/>
          </p:style>
        </p:sp>
      </p:grpSp>
      <p:sp>
        <p:nvSpPr>
          <p:cNvPr id="257" name="CustomShape 4"/>
          <p:cNvSpPr/>
          <p:nvPr/>
        </p:nvSpPr>
        <p:spPr>
          <a:xfrm>
            <a:off x="1005840" y="306000"/>
            <a:ext cx="2167560" cy="51696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US" sz="2800" spc="599" strike="noStrike">
                <a:solidFill>
                  <a:srgbClr val="0f47a6"/>
                </a:solidFill>
                <a:latin typeface="Yeseva One"/>
                <a:ea typeface="Yeseva One"/>
              </a:rPr>
              <a:t>Benefits</a:t>
            </a:r>
            <a:endParaRPr b="0" lang="en-US" sz="2800" spc="-1" strike="noStrike">
              <a:latin typeface="Arial"/>
            </a:endParaRPr>
          </a:p>
        </p:txBody>
      </p:sp>
      <p:grpSp>
        <p:nvGrpSpPr>
          <p:cNvPr id="258" name="Group 5"/>
          <p:cNvGrpSpPr/>
          <p:nvPr/>
        </p:nvGrpSpPr>
        <p:grpSpPr>
          <a:xfrm>
            <a:off x="7619040" y="1700640"/>
            <a:ext cx="6737040" cy="941760"/>
            <a:chOff x="7619040" y="1700640"/>
            <a:chExt cx="6737040" cy="941760"/>
          </a:xfrm>
        </p:grpSpPr>
        <p:sp>
          <p:nvSpPr>
            <p:cNvPr id="259" name="CustomShape 6"/>
            <p:cNvSpPr/>
            <p:nvPr/>
          </p:nvSpPr>
          <p:spPr>
            <a:xfrm>
              <a:off x="7619040" y="1700640"/>
              <a:ext cx="4590360" cy="261360"/>
            </a:xfrm>
            <a:prstGeom prst="rect">
              <a:avLst/>
            </a:prstGeom>
            <a:noFill/>
            <a:ln>
              <a:noFill/>
            </a:ln>
          </p:spPr>
          <p:style>
            <a:lnRef idx="0"/>
            <a:fillRef idx="0"/>
            <a:effectRef idx="0"/>
            <a:fontRef idx="minor"/>
          </p:style>
          <p:txBody>
            <a:bodyPr anchor="ctr">
              <a:noAutofit/>
            </a:bodyPr>
            <a:p>
              <a:pPr>
                <a:lnSpc>
                  <a:spcPct val="100000"/>
                </a:lnSpc>
              </a:pPr>
              <a:r>
                <a:rPr b="0" lang="en-US" sz="1800" spc="299" strike="noStrike">
                  <a:solidFill>
                    <a:srgbClr val="0f47a6"/>
                  </a:solidFill>
                  <a:latin typeface="Yeseva One"/>
                  <a:ea typeface="Yeseva One"/>
                </a:rPr>
                <a:t>Provide custom environments for different workloads</a:t>
              </a:r>
              <a:endParaRPr b="0" lang="en-US" sz="1800" spc="-1" strike="noStrike">
                <a:latin typeface="Arial"/>
              </a:endParaRPr>
            </a:p>
          </p:txBody>
        </p:sp>
        <p:sp>
          <p:nvSpPr>
            <p:cNvPr id="260" name="CustomShape 7"/>
            <p:cNvSpPr/>
            <p:nvPr/>
          </p:nvSpPr>
          <p:spPr>
            <a:xfrm>
              <a:off x="7790760" y="2039760"/>
              <a:ext cx="6565320" cy="602640"/>
            </a:xfrm>
            <a:prstGeom prst="rect">
              <a:avLst/>
            </a:prstGeom>
            <a:noFill/>
            <a:ln>
              <a:noFill/>
            </a:ln>
          </p:spPr>
          <p:style>
            <a:lnRef idx="0"/>
            <a:fillRef idx="0"/>
            <a:effectRef idx="0"/>
            <a:fontRef idx="minor"/>
          </p:style>
        </p:sp>
      </p:grpSp>
      <p:grpSp>
        <p:nvGrpSpPr>
          <p:cNvPr id="261" name="Group 8"/>
          <p:cNvGrpSpPr/>
          <p:nvPr/>
        </p:nvGrpSpPr>
        <p:grpSpPr>
          <a:xfrm>
            <a:off x="7619040" y="3243600"/>
            <a:ext cx="6645600" cy="941760"/>
            <a:chOff x="7619040" y="3243600"/>
            <a:chExt cx="6645600" cy="941760"/>
          </a:xfrm>
        </p:grpSpPr>
        <p:sp>
          <p:nvSpPr>
            <p:cNvPr id="262" name="CustomShape 9"/>
            <p:cNvSpPr/>
            <p:nvPr/>
          </p:nvSpPr>
          <p:spPr>
            <a:xfrm>
              <a:off x="7619040" y="3243600"/>
              <a:ext cx="4528080" cy="261360"/>
            </a:xfrm>
            <a:prstGeom prst="rect">
              <a:avLst/>
            </a:prstGeom>
            <a:noFill/>
            <a:ln>
              <a:noFill/>
            </a:ln>
          </p:spPr>
          <p:style>
            <a:lnRef idx="0"/>
            <a:fillRef idx="0"/>
            <a:effectRef idx="0"/>
            <a:fontRef idx="minor"/>
          </p:style>
          <p:txBody>
            <a:bodyPr anchor="ctr">
              <a:noAutofit/>
            </a:bodyPr>
            <a:p>
              <a:pPr>
                <a:lnSpc>
                  <a:spcPct val="100000"/>
                </a:lnSpc>
              </a:pPr>
              <a:r>
                <a:rPr b="0" lang="en-US" sz="1800" spc="299" strike="noStrike">
                  <a:solidFill>
                    <a:srgbClr val="0f47a6"/>
                  </a:solidFill>
                  <a:latin typeface="Yeseva One"/>
                  <a:ea typeface="Yeseva One"/>
                </a:rPr>
                <a:t>Simplify permission management and access control</a:t>
              </a:r>
              <a:endParaRPr b="0" lang="en-US" sz="1800" spc="-1" strike="noStrike">
                <a:latin typeface="Arial"/>
              </a:endParaRPr>
            </a:p>
            <a:p>
              <a:pPr>
                <a:lnSpc>
                  <a:spcPct val="100000"/>
                </a:lnSpc>
              </a:pPr>
              <a:endParaRPr b="0" lang="en-US" sz="1800" spc="-1" strike="noStrike">
                <a:latin typeface="Arial"/>
              </a:endParaRPr>
            </a:p>
          </p:txBody>
        </p:sp>
        <p:sp>
          <p:nvSpPr>
            <p:cNvPr id="263" name="CustomShape 10"/>
            <p:cNvSpPr/>
            <p:nvPr/>
          </p:nvSpPr>
          <p:spPr>
            <a:xfrm>
              <a:off x="7788240" y="3582720"/>
              <a:ext cx="6476400" cy="602640"/>
            </a:xfrm>
            <a:prstGeom prst="rect">
              <a:avLst/>
            </a:prstGeom>
            <a:noFill/>
            <a:ln>
              <a:noFill/>
            </a:ln>
          </p:spPr>
          <p:style>
            <a:lnRef idx="0"/>
            <a:fillRef idx="0"/>
            <a:effectRef idx="0"/>
            <a:fontRef idx="minor"/>
          </p:style>
        </p:sp>
      </p:grpSp>
      <p:grpSp>
        <p:nvGrpSpPr>
          <p:cNvPr id="264" name="Group 11"/>
          <p:cNvGrpSpPr/>
          <p:nvPr/>
        </p:nvGrpSpPr>
        <p:grpSpPr>
          <a:xfrm>
            <a:off x="7619040" y="4909680"/>
            <a:ext cx="7011360" cy="759600"/>
            <a:chOff x="7619040" y="4909680"/>
            <a:chExt cx="7011360" cy="759600"/>
          </a:xfrm>
        </p:grpSpPr>
        <p:sp>
          <p:nvSpPr>
            <p:cNvPr id="265" name="CustomShape 12"/>
            <p:cNvSpPr/>
            <p:nvPr/>
          </p:nvSpPr>
          <p:spPr>
            <a:xfrm>
              <a:off x="7619040" y="4909680"/>
              <a:ext cx="4777200" cy="261360"/>
            </a:xfrm>
            <a:prstGeom prst="rect">
              <a:avLst/>
            </a:prstGeom>
            <a:noFill/>
            <a:ln>
              <a:noFill/>
            </a:ln>
          </p:spPr>
          <p:style>
            <a:lnRef idx="0"/>
            <a:fillRef idx="0"/>
            <a:effectRef idx="0"/>
            <a:fontRef idx="minor"/>
          </p:style>
          <p:txBody>
            <a:bodyPr anchor="ctr">
              <a:noAutofit/>
            </a:bodyPr>
            <a:p>
              <a:pPr>
                <a:lnSpc>
                  <a:spcPct val="100000"/>
                </a:lnSpc>
              </a:pPr>
              <a:r>
                <a:rPr b="0" lang="en-US" sz="1800" spc="299" strike="noStrike">
                  <a:solidFill>
                    <a:srgbClr val="0f47a6"/>
                  </a:solidFill>
                  <a:latin typeface="Yeseva One"/>
                  <a:ea typeface="Yeseva One"/>
                </a:rPr>
                <a:t>Manage costs and optimize usage</a:t>
              </a:r>
              <a:endParaRPr b="0" lang="en-US" sz="1800" spc="-1" strike="noStrike">
                <a:latin typeface="Arial"/>
              </a:endParaRPr>
            </a:p>
          </p:txBody>
        </p:sp>
        <p:sp>
          <p:nvSpPr>
            <p:cNvPr id="266" name="CustomShape 13"/>
            <p:cNvSpPr/>
            <p:nvPr/>
          </p:nvSpPr>
          <p:spPr>
            <a:xfrm>
              <a:off x="7797600" y="5249160"/>
              <a:ext cx="6832800" cy="420120"/>
            </a:xfrm>
            <a:prstGeom prst="rect">
              <a:avLst/>
            </a:prstGeom>
            <a:noFill/>
            <a:ln>
              <a:noFill/>
            </a:ln>
          </p:spPr>
          <p:style>
            <a:lnRef idx="0"/>
            <a:fillRef idx="0"/>
            <a:effectRef idx="0"/>
            <a:fontRef idx="minor"/>
          </p:style>
        </p:sp>
      </p:grpSp>
      <p:grpSp>
        <p:nvGrpSpPr>
          <p:cNvPr id="267" name="Group 14"/>
          <p:cNvGrpSpPr/>
          <p:nvPr/>
        </p:nvGrpSpPr>
        <p:grpSpPr>
          <a:xfrm>
            <a:off x="0" y="1700640"/>
            <a:ext cx="4589640" cy="941760"/>
            <a:chOff x="0" y="1700640"/>
            <a:chExt cx="4589640" cy="941760"/>
          </a:xfrm>
        </p:grpSpPr>
        <p:sp>
          <p:nvSpPr>
            <p:cNvPr id="268" name="CustomShape 15"/>
            <p:cNvSpPr/>
            <p:nvPr/>
          </p:nvSpPr>
          <p:spPr>
            <a:xfrm>
              <a:off x="1467720" y="1700640"/>
              <a:ext cx="3121920" cy="261360"/>
            </a:xfrm>
            <a:prstGeom prst="rect">
              <a:avLst/>
            </a:prstGeom>
            <a:noFill/>
            <a:ln>
              <a:noFill/>
            </a:ln>
          </p:spPr>
          <p:style>
            <a:lnRef idx="0"/>
            <a:fillRef idx="0"/>
            <a:effectRef idx="0"/>
            <a:fontRef idx="minor"/>
          </p:style>
          <p:txBody>
            <a:bodyPr anchor="ctr">
              <a:noAutofit/>
            </a:bodyPr>
            <a:p>
              <a:pPr algn="r">
                <a:lnSpc>
                  <a:spcPct val="100000"/>
                </a:lnSpc>
              </a:pPr>
              <a:r>
                <a:rPr b="0" lang="en-US" sz="1800" spc="299" strike="noStrike">
                  <a:solidFill>
                    <a:srgbClr val="0f47a6"/>
                  </a:solidFill>
                  <a:latin typeface="Yeseva One"/>
                  <a:ea typeface="Yeseva One"/>
                </a:rPr>
                <a:t>Quickly scale your workloads</a:t>
              </a:r>
              <a:endParaRPr b="0" lang="en-US" sz="1800" spc="-1" strike="noStrike">
                <a:latin typeface="Arial"/>
              </a:endParaRPr>
            </a:p>
          </p:txBody>
        </p:sp>
        <p:sp>
          <p:nvSpPr>
            <p:cNvPr id="269" name="CustomShape 16"/>
            <p:cNvSpPr/>
            <p:nvPr/>
          </p:nvSpPr>
          <p:spPr>
            <a:xfrm>
              <a:off x="0" y="2039760"/>
              <a:ext cx="4465080" cy="602640"/>
            </a:xfrm>
            <a:prstGeom prst="rect">
              <a:avLst/>
            </a:prstGeom>
            <a:noFill/>
            <a:ln>
              <a:noFill/>
            </a:ln>
          </p:spPr>
          <p:style>
            <a:lnRef idx="0"/>
            <a:fillRef idx="0"/>
            <a:effectRef idx="0"/>
            <a:fontRef idx="minor"/>
          </p:style>
        </p:sp>
      </p:grpSp>
      <p:grpSp>
        <p:nvGrpSpPr>
          <p:cNvPr id="270" name="Group 17"/>
          <p:cNvGrpSpPr/>
          <p:nvPr/>
        </p:nvGrpSpPr>
        <p:grpSpPr>
          <a:xfrm>
            <a:off x="-1920240" y="3243600"/>
            <a:ext cx="6509880" cy="941760"/>
            <a:chOff x="-1920240" y="3243600"/>
            <a:chExt cx="6509880" cy="941760"/>
          </a:xfrm>
        </p:grpSpPr>
        <p:sp>
          <p:nvSpPr>
            <p:cNvPr id="271" name="CustomShape 18"/>
            <p:cNvSpPr/>
            <p:nvPr/>
          </p:nvSpPr>
          <p:spPr>
            <a:xfrm>
              <a:off x="161640" y="3243600"/>
              <a:ext cx="4428000" cy="261360"/>
            </a:xfrm>
            <a:prstGeom prst="rect">
              <a:avLst/>
            </a:prstGeom>
            <a:noFill/>
            <a:ln>
              <a:noFill/>
            </a:ln>
          </p:spPr>
          <p:style>
            <a:lnRef idx="0"/>
            <a:fillRef idx="0"/>
            <a:effectRef idx="0"/>
            <a:fontRef idx="minor"/>
          </p:style>
          <p:txBody>
            <a:bodyPr anchor="ctr">
              <a:noAutofit/>
            </a:bodyPr>
            <a:p>
              <a:pPr algn="r">
                <a:lnSpc>
                  <a:spcPct val="100000"/>
                </a:lnSpc>
              </a:pPr>
              <a:r>
                <a:rPr b="0" lang="en-US" sz="1800" spc="299" strike="noStrike">
                  <a:solidFill>
                    <a:srgbClr val="0f47a6"/>
                  </a:solidFill>
                  <a:latin typeface="Yeseva One"/>
                  <a:ea typeface="Yeseva One"/>
                </a:rPr>
                <a:t>Centrally secure and audit your environment across accounts</a:t>
              </a:r>
              <a:endParaRPr b="0" lang="en-US" sz="1800" spc="-1" strike="noStrike">
                <a:latin typeface="Arial"/>
              </a:endParaRPr>
            </a:p>
          </p:txBody>
        </p:sp>
        <p:sp>
          <p:nvSpPr>
            <p:cNvPr id="272" name="CustomShape 19"/>
            <p:cNvSpPr/>
            <p:nvPr/>
          </p:nvSpPr>
          <p:spPr>
            <a:xfrm>
              <a:off x="-1920240" y="3582720"/>
              <a:ext cx="6333120" cy="602640"/>
            </a:xfrm>
            <a:prstGeom prst="rect">
              <a:avLst/>
            </a:prstGeom>
            <a:noFill/>
            <a:ln>
              <a:noFill/>
            </a:ln>
          </p:spPr>
          <p:style>
            <a:lnRef idx="0"/>
            <a:fillRef idx="0"/>
            <a:effectRef idx="0"/>
            <a:fontRef idx="minor"/>
          </p:style>
        </p:sp>
      </p:grpSp>
      <p:grpSp>
        <p:nvGrpSpPr>
          <p:cNvPr id="273" name="Group 20"/>
          <p:cNvGrpSpPr/>
          <p:nvPr/>
        </p:nvGrpSpPr>
        <p:grpSpPr>
          <a:xfrm>
            <a:off x="-25200" y="4903560"/>
            <a:ext cx="4614840" cy="261360"/>
            <a:chOff x="-25200" y="4903560"/>
            <a:chExt cx="4614840" cy="261360"/>
          </a:xfrm>
        </p:grpSpPr>
        <p:sp>
          <p:nvSpPr>
            <p:cNvPr id="274" name="CustomShape 21"/>
            <p:cNvSpPr/>
            <p:nvPr/>
          </p:nvSpPr>
          <p:spPr>
            <a:xfrm>
              <a:off x="-25200" y="4903560"/>
              <a:ext cx="4614840" cy="261360"/>
            </a:xfrm>
            <a:prstGeom prst="rect">
              <a:avLst/>
            </a:prstGeom>
            <a:noFill/>
            <a:ln>
              <a:noFill/>
            </a:ln>
          </p:spPr>
          <p:style>
            <a:lnRef idx="0"/>
            <a:fillRef idx="0"/>
            <a:effectRef idx="0"/>
            <a:fontRef idx="minor"/>
          </p:style>
          <p:txBody>
            <a:bodyPr anchor="ctr">
              <a:noAutofit/>
            </a:bodyPr>
            <a:p>
              <a:pPr algn="r">
                <a:lnSpc>
                  <a:spcPct val="100000"/>
                </a:lnSpc>
              </a:pPr>
              <a:r>
                <a:rPr b="0" lang="en-US" sz="1800" spc="299" strike="noStrike">
                  <a:solidFill>
                    <a:srgbClr val="0f47a6"/>
                  </a:solidFill>
                  <a:latin typeface="Yeseva One"/>
                  <a:ea typeface="Yeseva One"/>
                </a:rPr>
                <a:t>Efficiently provision resources across accounts</a:t>
              </a:r>
              <a:endParaRPr b="0" lang="en-US" sz="1800" spc="-1" strike="noStrike">
                <a:latin typeface="Arial"/>
              </a:endParaRPr>
            </a:p>
          </p:txBody>
        </p:sp>
      </p:grpSp>
      <p:grpSp>
        <p:nvGrpSpPr>
          <p:cNvPr id="275" name="Group 22"/>
          <p:cNvGrpSpPr/>
          <p:nvPr/>
        </p:nvGrpSpPr>
        <p:grpSpPr>
          <a:xfrm>
            <a:off x="4752720" y="1662480"/>
            <a:ext cx="1269360" cy="5211000"/>
            <a:chOff x="4752720" y="1662480"/>
            <a:chExt cx="1269360" cy="5211000"/>
          </a:xfrm>
        </p:grpSpPr>
        <p:grpSp>
          <p:nvGrpSpPr>
            <p:cNvPr id="276" name="Group 23"/>
            <p:cNvGrpSpPr/>
            <p:nvPr/>
          </p:nvGrpSpPr>
          <p:grpSpPr>
            <a:xfrm>
              <a:off x="4752720" y="1662480"/>
              <a:ext cx="1269360" cy="5211000"/>
              <a:chOff x="4752720" y="1662480"/>
              <a:chExt cx="1269360" cy="5211000"/>
            </a:xfrm>
          </p:grpSpPr>
          <p:sp>
            <p:nvSpPr>
              <p:cNvPr id="277" name="CustomShape 24"/>
              <p:cNvSpPr/>
              <p:nvPr/>
            </p:nvSpPr>
            <p:spPr>
              <a:xfrm rot="5400000">
                <a:off x="3460320" y="4311720"/>
                <a:ext cx="4752360" cy="370800"/>
              </a:xfrm>
              <a:custGeom>
                <a:avLst/>
                <a:gdLst/>
                <a:ahLst/>
                <a:rect l="l" t="t" r="r" b="b"/>
                <a:pathLst>
                  <a:path w="1355" h="104">
                    <a:moveTo>
                      <a:pt x="0" y="104"/>
                    </a:moveTo>
                    <a:cubicBezTo>
                      <a:pt x="0" y="21"/>
                      <a:pt x="0" y="21"/>
                      <a:pt x="0" y="21"/>
                    </a:cubicBezTo>
                    <a:cubicBezTo>
                      <a:pt x="1" y="8"/>
                      <a:pt x="9" y="0"/>
                      <a:pt x="26" y="1"/>
                    </a:cubicBezTo>
                    <a:cubicBezTo>
                      <a:pt x="1355" y="1"/>
                      <a:pt x="1355" y="1"/>
                      <a:pt x="1355" y="1"/>
                    </a:cubicBezTo>
                  </a:path>
                </a:pathLst>
              </a:custGeom>
              <a:solidFill>
                <a:srgbClr val="ffffff"/>
              </a:solidFill>
              <a:ln w="85680">
                <a:solidFill>
                  <a:srgbClr val="0f47a6"/>
                </a:solidFill>
                <a:miter/>
              </a:ln>
            </p:spPr>
            <p:style>
              <a:lnRef idx="0"/>
              <a:fillRef idx="0"/>
              <a:effectRef idx="0"/>
              <a:fontRef idx="minor"/>
            </p:style>
          </p:sp>
          <p:sp>
            <p:nvSpPr>
              <p:cNvPr id="278" name="CustomShape 25"/>
              <p:cNvSpPr/>
              <p:nvPr/>
            </p:nvSpPr>
            <p:spPr>
              <a:xfrm rot="5400000">
                <a:off x="4750560" y="1664640"/>
                <a:ext cx="909000" cy="904680"/>
              </a:xfrm>
              <a:prstGeom prst="ellipse">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grpSp>
      </p:grpSp>
      <p:grpSp>
        <p:nvGrpSpPr>
          <p:cNvPr id="279" name="Group 26"/>
          <p:cNvGrpSpPr/>
          <p:nvPr/>
        </p:nvGrpSpPr>
        <p:grpSpPr>
          <a:xfrm>
            <a:off x="6114600" y="1689480"/>
            <a:ext cx="1277640" cy="5184000"/>
            <a:chOff x="6114600" y="1689480"/>
            <a:chExt cx="1277640" cy="5184000"/>
          </a:xfrm>
        </p:grpSpPr>
        <p:grpSp>
          <p:nvGrpSpPr>
            <p:cNvPr id="280" name="Group 27"/>
            <p:cNvGrpSpPr/>
            <p:nvPr/>
          </p:nvGrpSpPr>
          <p:grpSpPr>
            <a:xfrm>
              <a:off x="6114600" y="1689480"/>
              <a:ext cx="1277640" cy="5184000"/>
              <a:chOff x="6114600" y="1689480"/>
              <a:chExt cx="1277640" cy="5184000"/>
            </a:xfrm>
          </p:grpSpPr>
          <p:sp>
            <p:nvSpPr>
              <p:cNvPr id="281" name="CustomShape 28"/>
              <p:cNvSpPr/>
              <p:nvPr/>
            </p:nvSpPr>
            <p:spPr>
              <a:xfrm rot="5400000">
                <a:off x="3923640" y="4311720"/>
                <a:ext cx="4752360" cy="370800"/>
              </a:xfrm>
              <a:custGeom>
                <a:avLst/>
                <a:gdLst/>
                <a:ahLst/>
                <a:rect l="l" t="t" r="r" b="b"/>
                <a:pathLst>
                  <a:path w="1355" h="104">
                    <a:moveTo>
                      <a:pt x="0" y="0"/>
                    </a:moveTo>
                    <a:cubicBezTo>
                      <a:pt x="0" y="83"/>
                      <a:pt x="0" y="83"/>
                      <a:pt x="0" y="83"/>
                    </a:cubicBezTo>
                    <a:cubicBezTo>
                      <a:pt x="1" y="97"/>
                      <a:pt x="9" y="104"/>
                      <a:pt x="26" y="104"/>
                    </a:cubicBezTo>
                    <a:cubicBezTo>
                      <a:pt x="1355" y="104"/>
                      <a:pt x="1355" y="104"/>
                      <a:pt x="1355" y="104"/>
                    </a:cubicBezTo>
                  </a:path>
                </a:pathLst>
              </a:custGeom>
              <a:noFill/>
              <a:ln w="85680">
                <a:solidFill>
                  <a:srgbClr val="0f47a6"/>
                </a:solidFill>
                <a:miter/>
              </a:ln>
            </p:spPr>
            <p:style>
              <a:lnRef idx="0"/>
              <a:fillRef idx="0"/>
              <a:effectRef idx="0"/>
              <a:fontRef idx="minor"/>
            </p:style>
          </p:sp>
          <p:sp>
            <p:nvSpPr>
              <p:cNvPr id="282" name="CustomShape 29"/>
              <p:cNvSpPr/>
              <p:nvPr/>
            </p:nvSpPr>
            <p:spPr>
              <a:xfrm rot="5400000">
                <a:off x="6481080" y="1687320"/>
                <a:ext cx="909000" cy="913320"/>
              </a:xfrm>
              <a:prstGeom prst="ellipse">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grpSp>
        <p:grpSp>
          <p:nvGrpSpPr>
            <p:cNvPr id="283" name="Group 30"/>
            <p:cNvGrpSpPr/>
            <p:nvPr/>
          </p:nvGrpSpPr>
          <p:grpSpPr>
            <a:xfrm>
              <a:off x="7040160" y="1918080"/>
              <a:ext cx="167040" cy="162000"/>
              <a:chOff x="7040160" y="1918080"/>
              <a:chExt cx="167040" cy="162000"/>
            </a:xfrm>
          </p:grpSpPr>
          <p:sp>
            <p:nvSpPr>
              <p:cNvPr id="284" name="CustomShape 31"/>
              <p:cNvSpPr/>
              <p:nvPr/>
            </p:nvSpPr>
            <p:spPr>
              <a:xfrm>
                <a:off x="7040160" y="1918080"/>
                <a:ext cx="167040" cy="162000"/>
              </a:xfrm>
              <a:custGeom>
                <a:avLst/>
                <a:gdLst/>
                <a:ahLst/>
                <a:rect l="l" t="t" r="r" b="b"/>
                <a:pathLst>
                  <a:path w="21600" h="21600">
                    <a:moveTo>
                      <a:pt x="2667" y="0"/>
                    </a:moveTo>
                    <a:lnTo>
                      <a:pt x="21600" y="18933"/>
                    </a:lnTo>
                    <a:lnTo>
                      <a:pt x="18933" y="21600"/>
                    </a:lnTo>
                    <a:lnTo>
                      <a:pt x="0" y="2667"/>
                    </a:lnTo>
                    <a:lnTo>
                      <a:pt x="2667" y="0"/>
                    </a:lnTo>
                    <a:close/>
                    <a:moveTo>
                      <a:pt x="2667" y="0"/>
                    </a:moveTo>
                  </a:path>
                </a:pathLst>
              </a:custGeom>
              <a:solidFill>
                <a:schemeClr val="bg1"/>
              </a:solidFill>
              <a:ln>
                <a:noFill/>
              </a:ln>
            </p:spPr>
            <p:style>
              <a:lnRef idx="0"/>
              <a:fillRef idx="0"/>
              <a:effectRef idx="0"/>
              <a:fontRef idx="minor"/>
            </p:style>
          </p:sp>
        </p:grpSp>
      </p:grpSp>
      <p:grpSp>
        <p:nvGrpSpPr>
          <p:cNvPr id="285" name="Group 32"/>
          <p:cNvGrpSpPr/>
          <p:nvPr/>
        </p:nvGrpSpPr>
        <p:grpSpPr>
          <a:xfrm>
            <a:off x="4752720" y="3251160"/>
            <a:ext cx="1169280" cy="3622320"/>
            <a:chOff x="4752720" y="3251160"/>
            <a:chExt cx="1169280" cy="3622320"/>
          </a:xfrm>
        </p:grpSpPr>
        <p:grpSp>
          <p:nvGrpSpPr>
            <p:cNvPr id="286" name="Group 33"/>
            <p:cNvGrpSpPr/>
            <p:nvPr/>
          </p:nvGrpSpPr>
          <p:grpSpPr>
            <a:xfrm>
              <a:off x="4752720" y="3251160"/>
              <a:ext cx="1169280" cy="3622320"/>
              <a:chOff x="4752720" y="3251160"/>
              <a:chExt cx="1169280" cy="3622320"/>
            </a:xfrm>
          </p:grpSpPr>
          <p:sp>
            <p:nvSpPr>
              <p:cNvPr id="287" name="CustomShape 34"/>
              <p:cNvSpPr/>
              <p:nvPr/>
            </p:nvSpPr>
            <p:spPr>
              <a:xfrm rot="5400000">
                <a:off x="4201920" y="5153400"/>
                <a:ext cx="3169440" cy="270720"/>
              </a:xfrm>
              <a:custGeom>
                <a:avLst/>
                <a:gdLst/>
                <a:ahLst/>
                <a:rect l="l" t="t" r="r" b="b"/>
                <a:pathLst>
                  <a:path w="959" h="76">
                    <a:moveTo>
                      <a:pt x="0" y="76"/>
                    </a:moveTo>
                    <a:cubicBezTo>
                      <a:pt x="0" y="21"/>
                      <a:pt x="0" y="21"/>
                      <a:pt x="0" y="21"/>
                    </a:cubicBezTo>
                    <a:cubicBezTo>
                      <a:pt x="0" y="8"/>
                      <a:pt x="6" y="0"/>
                      <a:pt x="18" y="1"/>
                    </a:cubicBezTo>
                    <a:cubicBezTo>
                      <a:pt x="959" y="1"/>
                      <a:pt x="959" y="1"/>
                      <a:pt x="959" y="1"/>
                    </a:cubicBezTo>
                  </a:path>
                </a:pathLst>
              </a:custGeom>
              <a:noFill/>
              <a:ln w="85680">
                <a:solidFill>
                  <a:srgbClr val="0f47a6"/>
                </a:solidFill>
                <a:miter/>
              </a:ln>
            </p:spPr>
            <p:style>
              <a:lnRef idx="0"/>
              <a:fillRef idx="0"/>
              <a:effectRef idx="0"/>
              <a:fontRef idx="minor"/>
            </p:style>
          </p:sp>
          <p:sp>
            <p:nvSpPr>
              <p:cNvPr id="288" name="CustomShape 35"/>
              <p:cNvSpPr/>
              <p:nvPr/>
            </p:nvSpPr>
            <p:spPr>
              <a:xfrm rot="5400000">
                <a:off x="4750560" y="3253320"/>
                <a:ext cx="909000" cy="904680"/>
              </a:xfrm>
              <a:prstGeom prst="ellipse">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grpSp>
      </p:grpSp>
      <p:grpSp>
        <p:nvGrpSpPr>
          <p:cNvPr id="289" name="Group 36"/>
          <p:cNvGrpSpPr/>
          <p:nvPr/>
        </p:nvGrpSpPr>
        <p:grpSpPr>
          <a:xfrm>
            <a:off x="6214680" y="3224160"/>
            <a:ext cx="1177560" cy="3649320"/>
            <a:chOff x="6214680" y="3224160"/>
            <a:chExt cx="1177560" cy="3649320"/>
          </a:xfrm>
        </p:grpSpPr>
        <p:grpSp>
          <p:nvGrpSpPr>
            <p:cNvPr id="290" name="Group 37"/>
            <p:cNvGrpSpPr/>
            <p:nvPr/>
          </p:nvGrpSpPr>
          <p:grpSpPr>
            <a:xfrm>
              <a:off x="6214680" y="3224160"/>
              <a:ext cx="1177560" cy="3649320"/>
              <a:chOff x="6214680" y="3224160"/>
              <a:chExt cx="1177560" cy="3649320"/>
            </a:xfrm>
          </p:grpSpPr>
          <p:sp>
            <p:nvSpPr>
              <p:cNvPr id="291" name="CustomShape 38"/>
              <p:cNvSpPr/>
              <p:nvPr/>
            </p:nvSpPr>
            <p:spPr>
              <a:xfrm rot="5400000">
                <a:off x="4765320" y="5153400"/>
                <a:ext cx="3169440" cy="270720"/>
              </a:xfrm>
              <a:custGeom>
                <a:avLst/>
                <a:gdLst/>
                <a:ahLst/>
                <a:rect l="l" t="t" r="r" b="b"/>
                <a:pathLst>
                  <a:path w="959" h="76">
                    <a:moveTo>
                      <a:pt x="0" y="0"/>
                    </a:moveTo>
                    <a:cubicBezTo>
                      <a:pt x="0" y="55"/>
                      <a:pt x="0" y="55"/>
                      <a:pt x="0" y="55"/>
                    </a:cubicBezTo>
                    <a:cubicBezTo>
                      <a:pt x="0" y="69"/>
                      <a:pt x="6" y="76"/>
                      <a:pt x="18" y="76"/>
                    </a:cubicBezTo>
                    <a:cubicBezTo>
                      <a:pt x="959" y="76"/>
                      <a:pt x="959" y="76"/>
                      <a:pt x="959" y="76"/>
                    </a:cubicBezTo>
                  </a:path>
                </a:pathLst>
              </a:custGeom>
              <a:noFill/>
              <a:ln w="85680">
                <a:solidFill>
                  <a:srgbClr val="0f47a6"/>
                </a:solidFill>
                <a:miter/>
              </a:ln>
            </p:spPr>
            <p:style>
              <a:lnRef idx="0"/>
              <a:fillRef idx="0"/>
              <a:effectRef idx="0"/>
              <a:fontRef idx="minor"/>
            </p:style>
          </p:sp>
          <p:sp>
            <p:nvSpPr>
              <p:cNvPr id="292" name="CustomShape 39"/>
              <p:cNvSpPr/>
              <p:nvPr/>
            </p:nvSpPr>
            <p:spPr>
              <a:xfrm rot="5400000">
                <a:off x="6481080" y="3222000"/>
                <a:ext cx="909000" cy="913320"/>
              </a:xfrm>
              <a:prstGeom prst="ellipse">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grpSp>
      </p:grpSp>
      <p:grpSp>
        <p:nvGrpSpPr>
          <p:cNvPr id="293" name="Group 40"/>
          <p:cNvGrpSpPr/>
          <p:nvPr/>
        </p:nvGrpSpPr>
        <p:grpSpPr>
          <a:xfrm>
            <a:off x="4752720" y="4911120"/>
            <a:ext cx="1065960" cy="1962720"/>
            <a:chOff x="4752720" y="4911120"/>
            <a:chExt cx="1065960" cy="1962720"/>
          </a:xfrm>
        </p:grpSpPr>
        <p:grpSp>
          <p:nvGrpSpPr>
            <p:cNvPr id="294" name="Group 41"/>
            <p:cNvGrpSpPr/>
            <p:nvPr/>
          </p:nvGrpSpPr>
          <p:grpSpPr>
            <a:xfrm>
              <a:off x="4752720" y="4911120"/>
              <a:ext cx="1065960" cy="1962720"/>
              <a:chOff x="4752720" y="4911120"/>
              <a:chExt cx="1065960" cy="1962720"/>
            </a:xfrm>
          </p:grpSpPr>
          <p:sp>
            <p:nvSpPr>
              <p:cNvPr id="295" name="CustomShape 42"/>
              <p:cNvSpPr/>
              <p:nvPr/>
            </p:nvSpPr>
            <p:spPr>
              <a:xfrm rot="5400000">
                <a:off x="4980240" y="6035400"/>
                <a:ext cx="1509120" cy="167400"/>
              </a:xfrm>
              <a:custGeom>
                <a:avLst/>
                <a:gdLst/>
                <a:ahLst/>
                <a:rect l="l" t="t" r="r" b="b"/>
                <a:pathLst>
                  <a:path w="552" h="47">
                    <a:moveTo>
                      <a:pt x="0" y="47"/>
                    </a:moveTo>
                    <a:cubicBezTo>
                      <a:pt x="0" y="21"/>
                      <a:pt x="0" y="21"/>
                      <a:pt x="0" y="21"/>
                    </a:cubicBezTo>
                    <a:cubicBezTo>
                      <a:pt x="0" y="7"/>
                      <a:pt x="4" y="0"/>
                      <a:pt x="11" y="0"/>
                    </a:cubicBezTo>
                    <a:cubicBezTo>
                      <a:pt x="552" y="0"/>
                      <a:pt x="552" y="0"/>
                      <a:pt x="552" y="0"/>
                    </a:cubicBezTo>
                  </a:path>
                </a:pathLst>
              </a:custGeom>
              <a:noFill/>
              <a:ln w="85680">
                <a:solidFill>
                  <a:srgbClr val="0f47a6"/>
                </a:solidFill>
                <a:miter/>
              </a:ln>
            </p:spPr>
            <p:style>
              <a:lnRef idx="0"/>
              <a:fillRef idx="0"/>
              <a:effectRef idx="0"/>
              <a:fontRef idx="minor"/>
            </p:style>
          </p:sp>
          <p:sp>
            <p:nvSpPr>
              <p:cNvPr id="296" name="CustomShape 43"/>
              <p:cNvSpPr/>
              <p:nvPr/>
            </p:nvSpPr>
            <p:spPr>
              <a:xfrm rot="5400000">
                <a:off x="4751640" y="4912200"/>
                <a:ext cx="906840" cy="904680"/>
              </a:xfrm>
              <a:prstGeom prst="ellipse">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grpSp>
      </p:grpSp>
      <p:grpSp>
        <p:nvGrpSpPr>
          <p:cNvPr id="297" name="Group 44"/>
          <p:cNvGrpSpPr/>
          <p:nvPr/>
        </p:nvGrpSpPr>
        <p:grpSpPr>
          <a:xfrm>
            <a:off x="6314760" y="4911120"/>
            <a:ext cx="1077480" cy="1962720"/>
            <a:chOff x="6314760" y="4911120"/>
            <a:chExt cx="1077480" cy="1962720"/>
          </a:xfrm>
        </p:grpSpPr>
        <p:grpSp>
          <p:nvGrpSpPr>
            <p:cNvPr id="298" name="Group 45"/>
            <p:cNvGrpSpPr/>
            <p:nvPr/>
          </p:nvGrpSpPr>
          <p:grpSpPr>
            <a:xfrm>
              <a:off x="6314760" y="4911120"/>
              <a:ext cx="1077480" cy="1962720"/>
              <a:chOff x="6314760" y="4911120"/>
              <a:chExt cx="1077480" cy="1962720"/>
            </a:xfrm>
          </p:grpSpPr>
          <p:sp>
            <p:nvSpPr>
              <p:cNvPr id="299" name="CustomShape 46"/>
              <p:cNvSpPr/>
              <p:nvPr/>
            </p:nvSpPr>
            <p:spPr>
              <a:xfrm rot="5400000">
                <a:off x="5645520" y="6033960"/>
                <a:ext cx="1509120" cy="170640"/>
              </a:xfrm>
              <a:custGeom>
                <a:avLst/>
                <a:gdLst/>
                <a:ahLst/>
                <a:rect l="l" t="t" r="r" b="b"/>
                <a:pathLst>
                  <a:path w="552" h="48">
                    <a:moveTo>
                      <a:pt x="0" y="0"/>
                    </a:moveTo>
                    <a:cubicBezTo>
                      <a:pt x="0" y="27"/>
                      <a:pt x="0" y="27"/>
                      <a:pt x="0" y="27"/>
                    </a:cubicBezTo>
                    <a:cubicBezTo>
                      <a:pt x="0" y="40"/>
                      <a:pt x="4" y="48"/>
                      <a:pt x="11" y="47"/>
                    </a:cubicBezTo>
                    <a:cubicBezTo>
                      <a:pt x="552" y="47"/>
                      <a:pt x="552" y="47"/>
                      <a:pt x="552" y="47"/>
                    </a:cubicBezTo>
                  </a:path>
                </a:pathLst>
              </a:custGeom>
              <a:solidFill>
                <a:srgbClr val="ffffff"/>
              </a:solidFill>
              <a:ln w="85680">
                <a:solidFill>
                  <a:srgbClr val="0f47a6"/>
                </a:solidFill>
                <a:miter/>
              </a:ln>
            </p:spPr>
            <p:style>
              <a:lnRef idx="0"/>
              <a:fillRef idx="0"/>
              <a:effectRef idx="0"/>
              <a:fontRef idx="minor"/>
            </p:style>
          </p:sp>
          <p:sp>
            <p:nvSpPr>
              <p:cNvPr id="300" name="CustomShape 47"/>
              <p:cNvSpPr/>
              <p:nvPr/>
            </p:nvSpPr>
            <p:spPr>
              <a:xfrm rot="5400000">
                <a:off x="6482160" y="4907880"/>
                <a:ext cx="906840" cy="913320"/>
              </a:xfrm>
              <a:prstGeom prst="ellipse">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grpSp>
      </p:grpSp>
    </p:spTree>
  </p:cSld>
  <mc:AlternateContent>
    <mc:Choice Requires="p14">
      <p:transition spd="slow" advTm="0" p14:dur="1500">
        <p:random/>
      </p:transition>
    </mc:Choice>
    <mc:Fallback>
      <p:transition spd="slow" advTm="0">
        <p:random/>
      </p:transition>
    </mc:Fallback>
  </mc:AlternateContent>
  <p:timing>
    <p:tnLst>
      <p:par>
        <p:cTn id="707" dur="indefinite" restart="never" nodeType="tmRoot">
          <p:childTnLst>
            <p:seq>
              <p:cTn id="708" dur="indefinite" nodeType="mainSeq">
                <p:childTnLst>
                  <p:par>
                    <p:cTn id="709" fill="hold">
                      <p:stCondLst>
                        <p:cond delay="0"/>
                      </p:stCondLst>
                      <p:childTnLst>
                        <p:par>
                          <p:cTn id="710" fill="hold">
                            <p:stCondLst>
                              <p:cond delay="0"/>
                            </p:stCondLst>
                            <p:childTnLst>
                              <p:par>
                                <p:cTn id="711" nodeType="afterEffect" fill="hold" presetClass="entr" presetID="49">
                                  <p:stCondLst>
                                    <p:cond delay="0"/>
                                  </p:stCondLst>
                                  <p:childTnLst>
                                    <p:set>
                                      <p:cBhvr>
                                        <p:cTn id="712" dur="1" fill="hold">
                                          <p:stCondLst>
                                            <p:cond delay="0"/>
                                          </p:stCondLst>
                                        </p:cTn>
                                        <p:tgtEl>
                                          <p:spTgt spid="254"/>
                                        </p:tgtEl>
                                        <p:attrNameLst>
                                          <p:attrName>style.visibility</p:attrName>
                                        </p:attrNameLst>
                                      </p:cBhvr>
                                      <p:to>
                                        <p:strVal val="visible"/>
                                      </p:to>
                                    </p:set>
                                    <p:anim calcmode="lin" valueType="num">
                                      <p:cBhvr additive="repl">
                                        <p:cTn id="713" dur="500" fill="hold"/>
                                        <p:tgtEl>
                                          <p:spTgt spid="254"/>
                                        </p:tgtEl>
                                        <p:attrNameLst>
                                          <p:attrName>ppt_w</p:attrName>
                                        </p:attrNameLst>
                                      </p:cBhvr>
                                      <p:tavLst>
                                        <p:tav tm="0">
                                          <p:val>
                                            <p:fltVal val="0"/>
                                          </p:val>
                                        </p:tav>
                                        <p:tav tm="100000">
                                          <p:val>
                                            <p:strVal val="#ppt_w"/>
                                          </p:val>
                                        </p:tav>
                                      </p:tavLst>
                                    </p:anim>
                                    <p:anim calcmode="lin" valueType="num">
                                      <p:cBhvr additive="repl">
                                        <p:cTn id="714" dur="500" fill="hold"/>
                                        <p:tgtEl>
                                          <p:spTgt spid="254"/>
                                        </p:tgtEl>
                                        <p:attrNameLst>
                                          <p:attrName>ppt_h</p:attrName>
                                        </p:attrNameLst>
                                      </p:cBhvr>
                                      <p:tavLst>
                                        <p:tav tm="0">
                                          <p:val>
                                            <p:fltVal val="0"/>
                                          </p:val>
                                        </p:tav>
                                        <p:tav tm="100000">
                                          <p:val>
                                            <p:strVal val="#ppt_h"/>
                                          </p:val>
                                        </p:tav>
                                      </p:tavLst>
                                    </p:anim>
                                    <p:anim calcmode="lin" valueType="num">
                                      <p:cBhvr additive="repl">
                                        <p:cTn id="715" dur="500" fill="hold"/>
                                        <p:tgtEl>
                                          <p:spTgt spid="254"/>
                                        </p:tgtEl>
                                        <p:attrNameLst>
                                          <p:attrName>r</p:attrName>
                                        </p:attrNameLst>
                                      </p:cBhvr>
                                      <p:tavLst>
                                        <p:tav tm="0">
                                          <p:val>
                                            <p:strVal val="360"/>
                                          </p:val>
                                        </p:tav>
                                        <p:tav tm="100000">
                                          <p:val>
                                            <p:strVal val="0"/>
                                          </p:val>
                                        </p:tav>
                                      </p:tavLst>
                                    </p:anim>
                                    <p:animEffect filter="fade" transition="in">
                                      <p:cBhvr additive="repl">
                                        <p:cTn id="716" dur="500"/>
                                        <p:tgtEl>
                                          <p:spTgt spid="254"/>
                                        </p:tgtEl>
                                      </p:cBhvr>
                                    </p:animEffect>
                                  </p:childTnLst>
                                </p:cTn>
                              </p:par>
                              <p:par>
                                <p:cTn id="717" nodeType="withEffect" fill="hold" presetClass="entr" presetID="41">
                                  <p:stCondLst>
                                    <p:cond delay="0"/>
                                  </p:stCondLst>
                                  <p:iterate type="lt">
                                    <p:tmAbs val="100"/>
                                  </p:iterate>
                                  <p:childTnLst>
                                    <p:set>
                                      <p:cBhvr>
                                        <p:cTn id="718" dur="1" fill="hold">
                                          <p:stCondLst>
                                            <p:cond delay="0"/>
                                          </p:stCondLst>
                                        </p:cTn>
                                        <p:tgtEl>
                                          <p:spTgt spid="257"/>
                                        </p:tgtEl>
                                        <p:attrNameLst>
                                          <p:attrName>style.visibility</p:attrName>
                                        </p:attrNameLst>
                                      </p:cBhvr>
                                      <p:to>
                                        <p:strVal val="visible"/>
                                      </p:to>
                                    </p:set>
                                    <p:anim calcmode="lin" valueType="num">
                                      <p:cBhvr additive="repl">
                                        <p:cTn id="719" dur="500" fill="hold"/>
                                        <p:tgtEl>
                                          <p:spTgt spid="257"/>
                                        </p:tgtEl>
                                        <p:attrNameLst>
                                          <p:attrName>ppt_x</p:attrName>
                                        </p:attrNameLst>
                                      </p:cBhvr>
                                      <p:tavLst>
                                        <p:tav tm="0">
                                          <p:val>
                                            <p:strVal val="#ppt_x"/>
                                          </p:val>
                                        </p:tav>
                                        <p:tav tm="50000">
                                          <p:val>
                                            <p:strVal val="#ppt_x+.1"/>
                                          </p:val>
                                        </p:tav>
                                        <p:tav tm="100000">
                                          <p:val>
                                            <p:strVal val="#ppt_x"/>
                                          </p:val>
                                        </p:tav>
                                      </p:tavLst>
                                    </p:anim>
                                    <p:anim calcmode="lin" valueType="num">
                                      <p:cBhvr additive="repl">
                                        <p:cTn id="720" dur="500" fill="hold"/>
                                        <p:tgtEl>
                                          <p:spTgt spid="257"/>
                                        </p:tgtEl>
                                        <p:attrNameLst>
                                          <p:attrName>ppt_y</p:attrName>
                                        </p:attrNameLst>
                                      </p:cBhvr>
                                      <p:tavLst>
                                        <p:tav tm="0">
                                          <p:val>
                                            <p:strVal val="#ppt_y"/>
                                          </p:val>
                                        </p:tav>
                                        <p:tav tm="100000">
                                          <p:val>
                                            <p:strVal val="#ppt_y"/>
                                          </p:val>
                                        </p:tav>
                                      </p:tavLst>
                                    </p:anim>
                                    <p:anim calcmode="lin" valueType="num">
                                      <p:cBhvr additive="repl">
                                        <p:cTn id="721" dur="500" fill="hold"/>
                                        <p:tgtEl>
                                          <p:spTgt spid="257"/>
                                        </p:tgtEl>
                                        <p:attrNameLst>
                                          <p:attrName>ppt_h</p:attrName>
                                        </p:attrNameLst>
                                      </p:cBhvr>
                                      <p:tavLst>
                                        <p:tav tm="0">
                                          <p:val>
                                            <p:strVal val="#ppt_h/10"/>
                                          </p:val>
                                        </p:tav>
                                        <p:tav tm="50000">
                                          <p:val>
                                            <p:strVal val="#ppt_h+.01"/>
                                          </p:val>
                                        </p:tav>
                                        <p:tav tm="100000">
                                          <p:val>
                                            <p:strVal val="#ppt_h"/>
                                          </p:val>
                                        </p:tav>
                                      </p:tavLst>
                                    </p:anim>
                                    <p:anim calcmode="lin" valueType="num">
                                      <p:cBhvr additive="repl">
                                        <p:cTn id="722" dur="500" fill="hold"/>
                                        <p:tgtEl>
                                          <p:spTgt spid="257"/>
                                        </p:tgtEl>
                                        <p:attrNameLst>
                                          <p:attrName>ppt_w</p:attrName>
                                        </p:attrNameLst>
                                      </p:cBhvr>
                                      <p:tavLst>
                                        <p:tav tm="0">
                                          <p:val>
                                            <p:strVal val="#ppt_w/10"/>
                                          </p:val>
                                        </p:tav>
                                        <p:tav tm="50000">
                                          <p:val>
                                            <p:strVal val="#ppt_w+.01"/>
                                          </p:val>
                                        </p:tav>
                                        <p:tav tm="100000">
                                          <p:val>
                                            <p:strVal val="#ppt_w"/>
                                          </p:val>
                                        </p:tav>
                                      </p:tavLst>
                                    </p:anim>
                                    <p:animEffect filter="fade" transition="in">
                                      <p:cBhvr additive="repl">
                                        <p:cTn id="723" dur="500"/>
                                        <p:tgtEl>
                                          <p:spTgt spid="257"/>
                                        </p:tgtEl>
                                      </p:cBhvr>
                                    </p:animEffect>
                                  </p:childTnLst>
                                </p:cTn>
                              </p:par>
                            </p:childTnLst>
                          </p:cTn>
                        </p:par>
                        <p:par>
                          <p:cTn id="724" fill="hold">
                            <p:stCondLst>
                              <p:cond delay="1700"/>
                            </p:stCondLst>
                            <p:childTnLst>
                              <p:par>
                                <p:cTn id="725" nodeType="afterEffect" fill="hold" presetClass="entr" presetID="22" presetSubtype="4">
                                  <p:stCondLst>
                                    <p:cond delay="0"/>
                                  </p:stCondLst>
                                  <p:childTnLst>
                                    <p:set>
                                      <p:cBhvr>
                                        <p:cTn id="726" dur="1" fill="hold">
                                          <p:stCondLst>
                                            <p:cond delay="0"/>
                                          </p:stCondLst>
                                        </p:cTn>
                                        <p:tgtEl>
                                          <p:spTgt spid="275"/>
                                        </p:tgtEl>
                                        <p:attrNameLst>
                                          <p:attrName>style.visibility</p:attrName>
                                        </p:attrNameLst>
                                      </p:cBhvr>
                                      <p:to>
                                        <p:strVal val="visible"/>
                                      </p:to>
                                    </p:set>
                                    <p:animEffect filter="wipe(down)" transition="in">
                                      <p:cBhvr additive="repl">
                                        <p:cTn id="727" dur="500"/>
                                        <p:tgtEl>
                                          <p:spTgt spid="275"/>
                                        </p:tgtEl>
                                      </p:cBhvr>
                                    </p:animEffect>
                                  </p:childTnLst>
                                </p:cTn>
                              </p:par>
                            </p:childTnLst>
                          </p:cTn>
                        </p:par>
                        <p:par>
                          <p:cTn id="728" fill="hold">
                            <p:stCondLst>
                              <p:cond delay="2200"/>
                            </p:stCondLst>
                            <p:childTnLst>
                              <p:par>
                                <p:cTn id="729" nodeType="afterEffect" fill="hold" presetClass="entr" presetID="10">
                                  <p:stCondLst>
                                    <p:cond delay="0"/>
                                  </p:stCondLst>
                                  <p:childTnLst>
                                    <p:set>
                                      <p:cBhvr>
                                        <p:cTn id="730" dur="1" fill="hold">
                                          <p:stCondLst>
                                            <p:cond delay="0"/>
                                          </p:stCondLst>
                                        </p:cTn>
                                        <p:tgtEl>
                                          <p:spTgt spid="267"/>
                                        </p:tgtEl>
                                        <p:attrNameLst>
                                          <p:attrName>style.visibility</p:attrName>
                                        </p:attrNameLst>
                                      </p:cBhvr>
                                      <p:to>
                                        <p:strVal val="visible"/>
                                      </p:to>
                                    </p:set>
                                    <p:animEffect filter="fade" transition="in">
                                      <p:cBhvr additive="repl">
                                        <p:cTn id="731" dur="500"/>
                                        <p:tgtEl>
                                          <p:spTgt spid="267"/>
                                        </p:tgtEl>
                                      </p:cBhvr>
                                    </p:animEffect>
                                  </p:childTnLst>
                                </p:cTn>
                              </p:par>
                            </p:childTnLst>
                          </p:cTn>
                        </p:par>
                        <p:par>
                          <p:cTn id="732" fill="hold">
                            <p:stCondLst>
                              <p:cond delay="2700"/>
                            </p:stCondLst>
                            <p:childTnLst>
                              <p:par>
                                <p:cTn id="733" nodeType="afterEffect" fill="hold" presetClass="entr" presetID="22" presetSubtype="4">
                                  <p:stCondLst>
                                    <p:cond delay="0"/>
                                  </p:stCondLst>
                                  <p:childTnLst>
                                    <p:set>
                                      <p:cBhvr>
                                        <p:cTn id="734" dur="1" fill="hold">
                                          <p:stCondLst>
                                            <p:cond delay="0"/>
                                          </p:stCondLst>
                                        </p:cTn>
                                        <p:tgtEl>
                                          <p:spTgt spid="279"/>
                                        </p:tgtEl>
                                        <p:attrNameLst>
                                          <p:attrName>style.visibility</p:attrName>
                                        </p:attrNameLst>
                                      </p:cBhvr>
                                      <p:to>
                                        <p:strVal val="visible"/>
                                      </p:to>
                                    </p:set>
                                    <p:animEffect filter="wipe(down)" transition="in">
                                      <p:cBhvr additive="repl">
                                        <p:cTn id="735" dur="500"/>
                                        <p:tgtEl>
                                          <p:spTgt spid="279"/>
                                        </p:tgtEl>
                                      </p:cBhvr>
                                    </p:animEffect>
                                  </p:childTnLst>
                                </p:cTn>
                              </p:par>
                            </p:childTnLst>
                          </p:cTn>
                        </p:par>
                        <p:par>
                          <p:cTn id="736" fill="hold">
                            <p:stCondLst>
                              <p:cond delay="3200"/>
                            </p:stCondLst>
                            <p:childTnLst>
                              <p:par>
                                <p:cTn id="737" nodeType="afterEffect" fill="hold" presetClass="entr" presetID="10">
                                  <p:stCondLst>
                                    <p:cond delay="0"/>
                                  </p:stCondLst>
                                  <p:childTnLst>
                                    <p:set>
                                      <p:cBhvr>
                                        <p:cTn id="738" dur="1" fill="hold">
                                          <p:stCondLst>
                                            <p:cond delay="0"/>
                                          </p:stCondLst>
                                        </p:cTn>
                                        <p:tgtEl>
                                          <p:spTgt spid="258"/>
                                        </p:tgtEl>
                                        <p:attrNameLst>
                                          <p:attrName>style.visibility</p:attrName>
                                        </p:attrNameLst>
                                      </p:cBhvr>
                                      <p:to>
                                        <p:strVal val="visible"/>
                                      </p:to>
                                    </p:set>
                                    <p:animEffect filter="fade" transition="in">
                                      <p:cBhvr additive="repl">
                                        <p:cTn id="739" dur="500"/>
                                        <p:tgtEl>
                                          <p:spTgt spid="258"/>
                                        </p:tgtEl>
                                      </p:cBhvr>
                                    </p:animEffect>
                                  </p:childTnLst>
                                </p:cTn>
                              </p:par>
                            </p:childTnLst>
                          </p:cTn>
                        </p:par>
                        <p:par>
                          <p:cTn id="740" fill="hold">
                            <p:stCondLst>
                              <p:cond delay="3700"/>
                            </p:stCondLst>
                            <p:childTnLst>
                              <p:par>
                                <p:cTn id="741" nodeType="afterEffect" fill="hold" presetClass="entr" presetID="22" presetSubtype="4">
                                  <p:stCondLst>
                                    <p:cond delay="0"/>
                                  </p:stCondLst>
                                  <p:childTnLst>
                                    <p:set>
                                      <p:cBhvr>
                                        <p:cTn id="742" dur="1" fill="hold">
                                          <p:stCondLst>
                                            <p:cond delay="0"/>
                                          </p:stCondLst>
                                        </p:cTn>
                                        <p:tgtEl>
                                          <p:spTgt spid="285"/>
                                        </p:tgtEl>
                                        <p:attrNameLst>
                                          <p:attrName>style.visibility</p:attrName>
                                        </p:attrNameLst>
                                      </p:cBhvr>
                                      <p:to>
                                        <p:strVal val="visible"/>
                                      </p:to>
                                    </p:set>
                                    <p:animEffect filter="wipe(down)" transition="in">
                                      <p:cBhvr additive="repl">
                                        <p:cTn id="743" dur="500"/>
                                        <p:tgtEl>
                                          <p:spTgt spid="285"/>
                                        </p:tgtEl>
                                      </p:cBhvr>
                                    </p:animEffect>
                                  </p:childTnLst>
                                </p:cTn>
                              </p:par>
                            </p:childTnLst>
                          </p:cTn>
                        </p:par>
                        <p:par>
                          <p:cTn id="744" fill="hold">
                            <p:stCondLst>
                              <p:cond delay="4200"/>
                            </p:stCondLst>
                            <p:childTnLst>
                              <p:par>
                                <p:cTn id="745" nodeType="afterEffect" fill="hold" presetClass="entr" presetID="10">
                                  <p:stCondLst>
                                    <p:cond delay="0"/>
                                  </p:stCondLst>
                                  <p:childTnLst>
                                    <p:set>
                                      <p:cBhvr>
                                        <p:cTn id="746" dur="1" fill="hold">
                                          <p:stCondLst>
                                            <p:cond delay="0"/>
                                          </p:stCondLst>
                                        </p:cTn>
                                        <p:tgtEl>
                                          <p:spTgt spid="270"/>
                                        </p:tgtEl>
                                        <p:attrNameLst>
                                          <p:attrName>style.visibility</p:attrName>
                                        </p:attrNameLst>
                                      </p:cBhvr>
                                      <p:to>
                                        <p:strVal val="visible"/>
                                      </p:to>
                                    </p:set>
                                    <p:animEffect filter="fade" transition="in">
                                      <p:cBhvr additive="repl">
                                        <p:cTn id="747" dur="500"/>
                                        <p:tgtEl>
                                          <p:spTgt spid="270"/>
                                        </p:tgtEl>
                                      </p:cBhvr>
                                    </p:animEffect>
                                  </p:childTnLst>
                                </p:cTn>
                              </p:par>
                            </p:childTnLst>
                          </p:cTn>
                        </p:par>
                        <p:par>
                          <p:cTn id="748" fill="hold">
                            <p:stCondLst>
                              <p:cond delay="4700"/>
                            </p:stCondLst>
                            <p:childTnLst>
                              <p:par>
                                <p:cTn id="749" nodeType="afterEffect" fill="hold" presetClass="entr" presetID="22" presetSubtype="4">
                                  <p:stCondLst>
                                    <p:cond delay="0"/>
                                  </p:stCondLst>
                                  <p:childTnLst>
                                    <p:set>
                                      <p:cBhvr>
                                        <p:cTn id="750" dur="1" fill="hold">
                                          <p:stCondLst>
                                            <p:cond delay="0"/>
                                          </p:stCondLst>
                                        </p:cTn>
                                        <p:tgtEl>
                                          <p:spTgt spid="-1"/>
                                        </p:tgtEl>
                                        <p:attrNameLst>
                                          <p:attrName>style.visibility</p:attrName>
                                        </p:attrNameLst>
                                      </p:cBhvr>
                                      <p:to>
                                        <p:strVal val="visible"/>
                                      </p:to>
                                    </p:set>
                                    <p:animEffect filter="wipe(down)" transition="in">
                                      <p:cBhvr additive="repl">
                                        <p:cTn id="751" dur="500"/>
                                        <p:tgtEl>
                                          <p:spTgt spid="-1"/>
                                        </p:tgtEl>
                                      </p:cBhvr>
                                    </p:animEffect>
                                  </p:childTnLst>
                                </p:cTn>
                              </p:par>
                            </p:childTnLst>
                          </p:cTn>
                        </p:par>
                        <p:par>
                          <p:cTn id="752" fill="hold">
                            <p:stCondLst>
                              <p:cond delay="5200"/>
                            </p:stCondLst>
                            <p:childTnLst>
                              <p:par>
                                <p:cTn id="753" nodeType="afterEffect" fill="hold" presetClass="entr" presetID="10">
                                  <p:stCondLst>
                                    <p:cond delay="0"/>
                                  </p:stCondLst>
                                  <p:childTnLst>
                                    <p:set>
                                      <p:cBhvr>
                                        <p:cTn id="754" dur="1" fill="hold">
                                          <p:stCondLst>
                                            <p:cond delay="0"/>
                                          </p:stCondLst>
                                        </p:cTn>
                                        <p:tgtEl>
                                          <p:spTgt spid="261"/>
                                        </p:tgtEl>
                                        <p:attrNameLst>
                                          <p:attrName>style.visibility</p:attrName>
                                        </p:attrNameLst>
                                      </p:cBhvr>
                                      <p:to>
                                        <p:strVal val="visible"/>
                                      </p:to>
                                    </p:set>
                                    <p:animEffect filter="fade" transition="in">
                                      <p:cBhvr additive="repl">
                                        <p:cTn id="755" dur="500"/>
                                        <p:tgtEl>
                                          <p:spTgt spid="261"/>
                                        </p:tgtEl>
                                      </p:cBhvr>
                                    </p:animEffect>
                                  </p:childTnLst>
                                </p:cTn>
                              </p:par>
                            </p:childTnLst>
                          </p:cTn>
                        </p:par>
                        <p:par>
                          <p:cTn id="756" fill="hold">
                            <p:stCondLst>
                              <p:cond delay="5700"/>
                            </p:stCondLst>
                            <p:childTnLst>
                              <p:par>
                                <p:cTn id="757" nodeType="afterEffect" fill="hold" presetClass="entr" presetID="22" presetSubtype="4">
                                  <p:stCondLst>
                                    <p:cond delay="0"/>
                                  </p:stCondLst>
                                  <p:childTnLst>
                                    <p:set>
                                      <p:cBhvr>
                                        <p:cTn id="758" dur="1" fill="hold">
                                          <p:stCondLst>
                                            <p:cond delay="0"/>
                                          </p:stCondLst>
                                        </p:cTn>
                                        <p:tgtEl>
                                          <p:spTgt spid="293"/>
                                        </p:tgtEl>
                                        <p:attrNameLst>
                                          <p:attrName>style.visibility</p:attrName>
                                        </p:attrNameLst>
                                      </p:cBhvr>
                                      <p:to>
                                        <p:strVal val="visible"/>
                                      </p:to>
                                    </p:set>
                                    <p:animEffect filter="wipe(down)" transition="in">
                                      <p:cBhvr additive="repl">
                                        <p:cTn id="759" dur="500"/>
                                        <p:tgtEl>
                                          <p:spTgt spid="293"/>
                                        </p:tgtEl>
                                      </p:cBhvr>
                                    </p:animEffect>
                                  </p:childTnLst>
                                </p:cTn>
                              </p:par>
                            </p:childTnLst>
                          </p:cTn>
                        </p:par>
                        <p:par>
                          <p:cTn id="760" fill="hold">
                            <p:stCondLst>
                              <p:cond delay="6200"/>
                            </p:stCondLst>
                            <p:childTnLst>
                              <p:par>
                                <p:cTn id="761" nodeType="afterEffect" fill="hold" presetClass="entr" presetID="10">
                                  <p:stCondLst>
                                    <p:cond delay="0"/>
                                  </p:stCondLst>
                                  <p:childTnLst>
                                    <p:set>
                                      <p:cBhvr>
                                        <p:cTn id="762" dur="1" fill="hold">
                                          <p:stCondLst>
                                            <p:cond delay="0"/>
                                          </p:stCondLst>
                                        </p:cTn>
                                        <p:tgtEl>
                                          <p:spTgt spid="273"/>
                                        </p:tgtEl>
                                        <p:attrNameLst>
                                          <p:attrName>style.visibility</p:attrName>
                                        </p:attrNameLst>
                                      </p:cBhvr>
                                      <p:to>
                                        <p:strVal val="visible"/>
                                      </p:to>
                                    </p:set>
                                    <p:animEffect filter="fade" transition="in">
                                      <p:cBhvr additive="repl">
                                        <p:cTn id="763" dur="500"/>
                                        <p:tgtEl>
                                          <p:spTgt spid="273"/>
                                        </p:tgtEl>
                                      </p:cBhvr>
                                    </p:animEffect>
                                  </p:childTnLst>
                                </p:cTn>
                              </p:par>
                            </p:childTnLst>
                          </p:cTn>
                        </p:par>
                        <p:par>
                          <p:cTn id="764" fill="hold">
                            <p:stCondLst>
                              <p:cond delay="6700"/>
                            </p:stCondLst>
                            <p:childTnLst>
                              <p:par>
                                <p:cTn id="765" nodeType="afterEffect" fill="hold" presetClass="entr" presetID="22" presetSubtype="4">
                                  <p:stCondLst>
                                    <p:cond delay="0"/>
                                  </p:stCondLst>
                                  <p:childTnLst>
                                    <p:set>
                                      <p:cBhvr>
                                        <p:cTn id="766" dur="1" fill="hold">
                                          <p:stCondLst>
                                            <p:cond delay="0"/>
                                          </p:stCondLst>
                                        </p:cTn>
                                        <p:tgtEl>
                                          <p:spTgt spid="-1"/>
                                        </p:tgtEl>
                                        <p:attrNameLst>
                                          <p:attrName>style.visibility</p:attrName>
                                        </p:attrNameLst>
                                      </p:cBhvr>
                                      <p:to>
                                        <p:strVal val="visible"/>
                                      </p:to>
                                    </p:set>
                                    <p:animEffect filter="wipe(down)" transition="in">
                                      <p:cBhvr additive="repl">
                                        <p:cTn id="767" dur="500"/>
                                        <p:tgtEl>
                                          <p:spTgt spid="-1"/>
                                        </p:tgtEl>
                                      </p:cBhvr>
                                    </p:animEffect>
                                  </p:childTnLst>
                                </p:cTn>
                              </p:par>
                            </p:childTnLst>
                          </p:cTn>
                        </p:par>
                        <p:par>
                          <p:cTn id="768" fill="hold">
                            <p:stCondLst>
                              <p:cond delay="7200"/>
                            </p:stCondLst>
                            <p:childTnLst>
                              <p:par>
                                <p:cTn id="769" nodeType="afterEffect" fill="hold" presetClass="entr" presetID="10">
                                  <p:stCondLst>
                                    <p:cond delay="0"/>
                                  </p:stCondLst>
                                  <p:childTnLst>
                                    <p:set>
                                      <p:cBhvr>
                                        <p:cTn id="770" dur="1" fill="hold">
                                          <p:stCondLst>
                                            <p:cond delay="0"/>
                                          </p:stCondLst>
                                        </p:cTn>
                                        <p:tgtEl>
                                          <p:spTgt spid="264"/>
                                        </p:tgtEl>
                                        <p:attrNameLst>
                                          <p:attrName>style.visibility</p:attrName>
                                        </p:attrNameLst>
                                      </p:cBhvr>
                                      <p:to>
                                        <p:strVal val="visible"/>
                                      </p:to>
                                    </p:set>
                                    <p:animEffect filter="fade" transition="in">
                                      <p:cBhvr additive="repl">
                                        <p:cTn id="771" dur="500"/>
                                        <p:tgtEl>
                                          <p:spTgt spid="2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301" name="Group 1"/>
          <p:cNvGrpSpPr/>
          <p:nvPr/>
        </p:nvGrpSpPr>
        <p:grpSpPr>
          <a:xfrm>
            <a:off x="217440" y="209520"/>
            <a:ext cx="747720" cy="748080"/>
            <a:chOff x="217440" y="209520"/>
            <a:chExt cx="747720" cy="748080"/>
          </a:xfrm>
        </p:grpSpPr>
        <p:sp>
          <p:nvSpPr>
            <p:cNvPr id="302" name="CustomShape 2"/>
            <p:cNvSpPr/>
            <p:nvPr/>
          </p:nvSpPr>
          <p:spPr>
            <a:xfrm rot="18926400">
              <a:off x="326880" y="318960"/>
              <a:ext cx="528840" cy="52884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3" name="CustomShape 3"/>
            <p:cNvSpPr/>
            <p:nvPr/>
          </p:nvSpPr>
          <p:spPr>
            <a:xfrm>
              <a:off x="440280" y="441360"/>
              <a:ext cx="302040" cy="284040"/>
            </a:xfrm>
            <a:custGeom>
              <a:avLst/>
              <a:gdLst/>
              <a:ahLst/>
              <a:rect l="l" t="t" r="r" b="b"/>
              <a:pathLst>
                <a:path w="1361803" h="1281345">
                  <a:moveTo>
                    <a:pt x="340187" y="867542"/>
                  </a:moveTo>
                  <a:cubicBezTo>
                    <a:pt x="351512" y="867144"/>
                    <a:pt x="363575" y="872724"/>
                    <a:pt x="372930" y="883885"/>
                  </a:cubicBezTo>
                  <a:cubicBezTo>
                    <a:pt x="394595" y="907270"/>
                    <a:pt x="415275" y="931718"/>
                    <a:pt x="436940" y="957229"/>
                  </a:cubicBezTo>
                  <a:cubicBezTo>
                    <a:pt x="449742" y="946599"/>
                    <a:pt x="462543" y="935970"/>
                    <a:pt x="475345" y="925340"/>
                  </a:cubicBezTo>
                  <a:cubicBezTo>
                    <a:pt x="492086" y="911522"/>
                    <a:pt x="506857" y="910459"/>
                    <a:pt x="525568" y="923214"/>
                  </a:cubicBezTo>
                  <a:cubicBezTo>
                    <a:pt x="535415" y="929592"/>
                    <a:pt x="544278" y="935970"/>
                    <a:pt x="553141" y="942347"/>
                  </a:cubicBezTo>
                  <a:cubicBezTo>
                    <a:pt x="545263" y="967858"/>
                    <a:pt x="538370" y="993369"/>
                    <a:pt x="530492" y="1018880"/>
                  </a:cubicBezTo>
                  <a:cubicBezTo>
                    <a:pt x="528522" y="1018880"/>
                    <a:pt x="528522" y="1018880"/>
                    <a:pt x="527537" y="1018880"/>
                  </a:cubicBezTo>
                  <a:cubicBezTo>
                    <a:pt x="509812" y="1000810"/>
                    <a:pt x="494056" y="1007187"/>
                    <a:pt x="479284" y="1024195"/>
                  </a:cubicBezTo>
                  <a:cubicBezTo>
                    <a:pt x="473376" y="1030572"/>
                    <a:pt x="466482" y="1035887"/>
                    <a:pt x="459589" y="1041202"/>
                  </a:cubicBezTo>
                  <a:cubicBezTo>
                    <a:pt x="438909" y="1058209"/>
                    <a:pt x="420199" y="1056083"/>
                    <a:pt x="402473" y="1035887"/>
                  </a:cubicBezTo>
                  <a:cubicBezTo>
                    <a:pt x="385732" y="1017817"/>
                    <a:pt x="369976" y="998684"/>
                    <a:pt x="352251" y="978488"/>
                  </a:cubicBezTo>
                  <a:cubicBezTo>
                    <a:pt x="343388" y="995495"/>
                    <a:pt x="335510" y="1012502"/>
                    <a:pt x="327632" y="1028446"/>
                  </a:cubicBezTo>
                  <a:cubicBezTo>
                    <a:pt x="318769" y="1046517"/>
                    <a:pt x="303013" y="1053957"/>
                    <a:pt x="286272" y="1050768"/>
                  </a:cubicBezTo>
                  <a:cubicBezTo>
                    <a:pt x="262638" y="1046517"/>
                    <a:pt x="248851" y="1019943"/>
                    <a:pt x="259683" y="995495"/>
                  </a:cubicBezTo>
                  <a:cubicBezTo>
                    <a:pt x="276424" y="959355"/>
                    <a:pt x="293165" y="922151"/>
                    <a:pt x="311876" y="887074"/>
                  </a:cubicBezTo>
                  <a:cubicBezTo>
                    <a:pt x="318276" y="874318"/>
                    <a:pt x="328863" y="867941"/>
                    <a:pt x="340187" y="867542"/>
                  </a:cubicBezTo>
                  <a:close/>
                  <a:moveTo>
                    <a:pt x="274255" y="687365"/>
                  </a:moveTo>
                  <a:cubicBezTo>
                    <a:pt x="330459" y="687365"/>
                    <a:pt x="386662" y="687365"/>
                    <a:pt x="442866" y="687365"/>
                  </a:cubicBezTo>
                  <a:cubicBezTo>
                    <a:pt x="516819" y="687365"/>
                    <a:pt x="590771" y="687365"/>
                    <a:pt x="664723" y="687365"/>
                  </a:cubicBezTo>
                  <a:cubicBezTo>
                    <a:pt x="670640" y="687365"/>
                    <a:pt x="675570" y="687365"/>
                    <a:pt x="684444" y="687365"/>
                  </a:cubicBezTo>
                  <a:cubicBezTo>
                    <a:pt x="666695" y="718154"/>
                    <a:pt x="649933" y="745757"/>
                    <a:pt x="632184" y="772299"/>
                  </a:cubicBezTo>
                  <a:cubicBezTo>
                    <a:pt x="630212" y="775484"/>
                    <a:pt x="625282" y="776545"/>
                    <a:pt x="621338" y="776545"/>
                  </a:cubicBezTo>
                  <a:cubicBezTo>
                    <a:pt x="504000" y="777607"/>
                    <a:pt x="387648" y="776545"/>
                    <a:pt x="270311" y="777607"/>
                  </a:cubicBezTo>
                  <a:cubicBezTo>
                    <a:pt x="259464" y="777607"/>
                    <a:pt x="255520" y="772299"/>
                    <a:pt x="256506" y="760620"/>
                  </a:cubicBezTo>
                  <a:cubicBezTo>
                    <a:pt x="256506" y="742572"/>
                    <a:pt x="256506" y="724524"/>
                    <a:pt x="255520" y="706475"/>
                  </a:cubicBezTo>
                  <a:cubicBezTo>
                    <a:pt x="255520" y="691612"/>
                    <a:pt x="261436" y="687365"/>
                    <a:pt x="274255" y="687365"/>
                  </a:cubicBezTo>
                  <a:close/>
                  <a:moveTo>
                    <a:pt x="278054" y="504636"/>
                  </a:moveTo>
                  <a:cubicBezTo>
                    <a:pt x="354989" y="504636"/>
                    <a:pt x="432911" y="504636"/>
                    <a:pt x="509846" y="504636"/>
                  </a:cubicBezTo>
                  <a:cubicBezTo>
                    <a:pt x="588754" y="504636"/>
                    <a:pt x="666676" y="504636"/>
                    <a:pt x="745584" y="504636"/>
                  </a:cubicBezTo>
                  <a:cubicBezTo>
                    <a:pt x="764325" y="504636"/>
                    <a:pt x="765311" y="505700"/>
                    <a:pt x="765311" y="524845"/>
                  </a:cubicBezTo>
                  <a:cubicBezTo>
                    <a:pt x="765311" y="535481"/>
                    <a:pt x="765311" y="546117"/>
                    <a:pt x="765311" y="556753"/>
                  </a:cubicBezTo>
                  <a:cubicBezTo>
                    <a:pt x="765311" y="580153"/>
                    <a:pt x="752489" y="593980"/>
                    <a:pt x="730789" y="593980"/>
                  </a:cubicBezTo>
                  <a:cubicBezTo>
                    <a:pt x="580863" y="593980"/>
                    <a:pt x="429952" y="593980"/>
                    <a:pt x="279040" y="593980"/>
                  </a:cubicBezTo>
                  <a:cubicBezTo>
                    <a:pt x="256354" y="593980"/>
                    <a:pt x="256354" y="592917"/>
                    <a:pt x="256354" y="569517"/>
                  </a:cubicBezTo>
                  <a:cubicBezTo>
                    <a:pt x="256354" y="555690"/>
                    <a:pt x="256354" y="541863"/>
                    <a:pt x="256354" y="528036"/>
                  </a:cubicBezTo>
                  <a:cubicBezTo>
                    <a:pt x="256354" y="504636"/>
                    <a:pt x="256354" y="504636"/>
                    <a:pt x="278054" y="504636"/>
                  </a:cubicBezTo>
                  <a:close/>
                  <a:moveTo>
                    <a:pt x="942895" y="453454"/>
                  </a:moveTo>
                  <a:cubicBezTo>
                    <a:pt x="989224" y="494914"/>
                    <a:pt x="1033581" y="534249"/>
                    <a:pt x="1077938" y="574646"/>
                  </a:cubicBezTo>
                  <a:cubicBezTo>
                    <a:pt x="1059210" y="599097"/>
                    <a:pt x="1040481" y="622484"/>
                    <a:pt x="1021752" y="644809"/>
                  </a:cubicBezTo>
                  <a:cubicBezTo>
                    <a:pt x="928109" y="760685"/>
                    <a:pt x="831509" y="874435"/>
                    <a:pt x="722095" y="974365"/>
                  </a:cubicBezTo>
                  <a:cubicBezTo>
                    <a:pt x="695481" y="999879"/>
                    <a:pt x="664923" y="1021141"/>
                    <a:pt x="635352" y="1042403"/>
                  </a:cubicBezTo>
                  <a:cubicBezTo>
                    <a:pt x="626481" y="1048781"/>
                    <a:pt x="613666" y="1046655"/>
                    <a:pt x="601838" y="1048781"/>
                  </a:cubicBezTo>
                  <a:cubicBezTo>
                    <a:pt x="601838" y="1037087"/>
                    <a:pt x="596909" y="1023267"/>
                    <a:pt x="600852" y="1012636"/>
                  </a:cubicBezTo>
                  <a:cubicBezTo>
                    <a:pt x="619581" y="969050"/>
                    <a:pt x="637323" y="924400"/>
                    <a:pt x="659995" y="882940"/>
                  </a:cubicBezTo>
                  <a:cubicBezTo>
                    <a:pt x="741809" y="734108"/>
                    <a:pt x="838409" y="595907"/>
                    <a:pt x="938952" y="460896"/>
                  </a:cubicBezTo>
                  <a:cubicBezTo>
                    <a:pt x="939938" y="458770"/>
                    <a:pt x="940924" y="456643"/>
                    <a:pt x="942895" y="453454"/>
                  </a:cubicBezTo>
                  <a:close/>
                  <a:moveTo>
                    <a:pt x="1337162" y="323013"/>
                  </a:moveTo>
                  <a:cubicBezTo>
                    <a:pt x="1348990" y="326198"/>
                    <a:pt x="1361803" y="343189"/>
                    <a:pt x="1361803" y="358055"/>
                  </a:cubicBezTo>
                  <a:cubicBezTo>
                    <a:pt x="1359832" y="361241"/>
                    <a:pt x="1357861" y="367612"/>
                    <a:pt x="1353918" y="373984"/>
                  </a:cubicBezTo>
                  <a:cubicBezTo>
                    <a:pt x="1300693" y="447255"/>
                    <a:pt x="1247469" y="521588"/>
                    <a:pt x="1194244" y="594859"/>
                  </a:cubicBezTo>
                  <a:cubicBezTo>
                    <a:pt x="1175517" y="619282"/>
                    <a:pt x="1154818" y="642644"/>
                    <a:pt x="1134120" y="664944"/>
                  </a:cubicBezTo>
                  <a:cubicBezTo>
                    <a:pt x="1125249" y="673439"/>
                    <a:pt x="1113421" y="678749"/>
                    <a:pt x="1101594" y="682996"/>
                  </a:cubicBezTo>
                  <a:cubicBezTo>
                    <a:pt x="1095680" y="685120"/>
                    <a:pt x="1083852" y="682996"/>
                    <a:pt x="1080895" y="677687"/>
                  </a:cubicBezTo>
                  <a:cubicBezTo>
                    <a:pt x="1077938" y="671315"/>
                    <a:pt x="1077938" y="658573"/>
                    <a:pt x="1080895" y="652201"/>
                  </a:cubicBezTo>
                  <a:cubicBezTo>
                    <a:pt x="1092723" y="633087"/>
                    <a:pt x="1107507" y="615035"/>
                    <a:pt x="1121306" y="596983"/>
                  </a:cubicBezTo>
                  <a:cubicBezTo>
                    <a:pt x="1175517" y="522650"/>
                    <a:pt x="1229727" y="449379"/>
                    <a:pt x="1284923" y="375046"/>
                  </a:cubicBezTo>
                  <a:cubicBezTo>
                    <a:pt x="1293794" y="362303"/>
                    <a:pt x="1302665" y="348498"/>
                    <a:pt x="1310550" y="334694"/>
                  </a:cubicBezTo>
                  <a:cubicBezTo>
                    <a:pt x="1317449" y="324075"/>
                    <a:pt x="1325334" y="318765"/>
                    <a:pt x="1337162" y="323013"/>
                  </a:cubicBezTo>
                  <a:close/>
                  <a:moveTo>
                    <a:pt x="525824" y="229421"/>
                  </a:moveTo>
                  <a:cubicBezTo>
                    <a:pt x="600725" y="229421"/>
                    <a:pt x="675627" y="229421"/>
                    <a:pt x="750528" y="229421"/>
                  </a:cubicBezTo>
                  <a:cubicBezTo>
                    <a:pt x="761369" y="229421"/>
                    <a:pt x="765311" y="233676"/>
                    <a:pt x="765311" y="245375"/>
                  </a:cubicBezTo>
                  <a:cubicBezTo>
                    <a:pt x="764326" y="264521"/>
                    <a:pt x="764326" y="282602"/>
                    <a:pt x="765311" y="301747"/>
                  </a:cubicBezTo>
                  <a:cubicBezTo>
                    <a:pt x="765311" y="314511"/>
                    <a:pt x="760383" y="318765"/>
                    <a:pt x="748557" y="318765"/>
                  </a:cubicBezTo>
                  <a:cubicBezTo>
                    <a:pt x="711106" y="318765"/>
                    <a:pt x="674641" y="318765"/>
                    <a:pt x="638176" y="318765"/>
                  </a:cubicBezTo>
                  <a:cubicBezTo>
                    <a:pt x="601711" y="318765"/>
                    <a:pt x="565246" y="317702"/>
                    <a:pt x="528781" y="318765"/>
                  </a:cubicBezTo>
                  <a:cubicBezTo>
                    <a:pt x="515969" y="318765"/>
                    <a:pt x="511041" y="313447"/>
                    <a:pt x="511041" y="299620"/>
                  </a:cubicBezTo>
                  <a:cubicBezTo>
                    <a:pt x="512027" y="282602"/>
                    <a:pt x="512027" y="264521"/>
                    <a:pt x="511041" y="246439"/>
                  </a:cubicBezTo>
                  <a:cubicBezTo>
                    <a:pt x="511041" y="234739"/>
                    <a:pt x="514983" y="229421"/>
                    <a:pt x="525824" y="229421"/>
                  </a:cubicBezTo>
                  <a:close/>
                  <a:moveTo>
                    <a:pt x="1243182" y="137949"/>
                  </a:moveTo>
                  <a:cubicBezTo>
                    <a:pt x="1255260" y="139675"/>
                    <a:pt x="1267337" y="146577"/>
                    <a:pt x="1281140" y="158257"/>
                  </a:cubicBezTo>
                  <a:cubicBezTo>
                    <a:pt x="1308745" y="183741"/>
                    <a:pt x="1317618" y="208163"/>
                    <a:pt x="1306773" y="240018"/>
                  </a:cubicBezTo>
                  <a:cubicBezTo>
                    <a:pt x="1300858" y="257008"/>
                    <a:pt x="1294942" y="275059"/>
                    <a:pt x="1285083" y="289925"/>
                  </a:cubicBezTo>
                  <a:cubicBezTo>
                    <a:pt x="1228886" y="370624"/>
                    <a:pt x="1171704" y="450262"/>
                    <a:pt x="1114521" y="532023"/>
                  </a:cubicBezTo>
                  <a:cubicBezTo>
                    <a:pt x="1066212" y="489550"/>
                    <a:pt x="1022832" y="450262"/>
                    <a:pt x="977480" y="410974"/>
                  </a:cubicBezTo>
                  <a:cubicBezTo>
                    <a:pt x="984381" y="401417"/>
                    <a:pt x="990297" y="392923"/>
                    <a:pt x="996212" y="385490"/>
                  </a:cubicBezTo>
                  <a:cubicBezTo>
                    <a:pt x="1050437" y="319656"/>
                    <a:pt x="1103676" y="252760"/>
                    <a:pt x="1157901" y="187988"/>
                  </a:cubicBezTo>
                  <a:cubicBezTo>
                    <a:pt x="1170718" y="172061"/>
                    <a:pt x="1188464" y="159319"/>
                    <a:pt x="1205225" y="148700"/>
                  </a:cubicBezTo>
                  <a:cubicBezTo>
                    <a:pt x="1219027" y="139675"/>
                    <a:pt x="1231105" y="136224"/>
                    <a:pt x="1243182" y="137949"/>
                  </a:cubicBezTo>
                  <a:close/>
                  <a:moveTo>
                    <a:pt x="326420" y="0"/>
                  </a:moveTo>
                  <a:cubicBezTo>
                    <a:pt x="513791" y="0"/>
                    <a:pt x="702148" y="0"/>
                    <a:pt x="889519" y="0"/>
                  </a:cubicBezTo>
                  <a:cubicBezTo>
                    <a:pt x="964468" y="1063"/>
                    <a:pt x="1018707" y="56311"/>
                    <a:pt x="1021665" y="137059"/>
                  </a:cubicBezTo>
                  <a:cubicBezTo>
                    <a:pt x="1021665" y="164684"/>
                    <a:pt x="1021665" y="191246"/>
                    <a:pt x="1020679" y="218870"/>
                  </a:cubicBezTo>
                  <a:cubicBezTo>
                    <a:pt x="1020679" y="225245"/>
                    <a:pt x="1017721" y="232682"/>
                    <a:pt x="1013776" y="237995"/>
                  </a:cubicBezTo>
                  <a:cubicBezTo>
                    <a:pt x="985177" y="275181"/>
                    <a:pt x="956578" y="311305"/>
                    <a:pt x="928966" y="348492"/>
                  </a:cubicBezTo>
                  <a:cubicBezTo>
                    <a:pt x="921077" y="358054"/>
                    <a:pt x="915160" y="369741"/>
                    <a:pt x="908256" y="380366"/>
                  </a:cubicBezTo>
                  <a:cubicBezTo>
                    <a:pt x="905298" y="384616"/>
                    <a:pt x="901353" y="387804"/>
                    <a:pt x="895436" y="395241"/>
                  </a:cubicBezTo>
                  <a:cubicBezTo>
                    <a:pt x="895436" y="365492"/>
                    <a:pt x="895436" y="339992"/>
                    <a:pt x="895436" y="314493"/>
                  </a:cubicBezTo>
                  <a:cubicBezTo>
                    <a:pt x="895436" y="263494"/>
                    <a:pt x="895436" y="212495"/>
                    <a:pt x="895436" y="161496"/>
                  </a:cubicBezTo>
                  <a:cubicBezTo>
                    <a:pt x="895436" y="139184"/>
                    <a:pt x="892478" y="135997"/>
                    <a:pt x="870782" y="135997"/>
                  </a:cubicBezTo>
                  <a:cubicBezTo>
                    <a:pt x="713982" y="135997"/>
                    <a:pt x="557182" y="135997"/>
                    <a:pt x="399396" y="135997"/>
                  </a:cubicBezTo>
                  <a:cubicBezTo>
                    <a:pt x="394465" y="135997"/>
                    <a:pt x="388548" y="135997"/>
                    <a:pt x="381645" y="135997"/>
                  </a:cubicBezTo>
                  <a:cubicBezTo>
                    <a:pt x="381645" y="145559"/>
                    <a:pt x="381645" y="152997"/>
                    <a:pt x="381645" y="159371"/>
                  </a:cubicBezTo>
                  <a:cubicBezTo>
                    <a:pt x="381645" y="211433"/>
                    <a:pt x="381645" y="262431"/>
                    <a:pt x="381645" y="314493"/>
                  </a:cubicBezTo>
                  <a:cubicBezTo>
                    <a:pt x="380659" y="373991"/>
                    <a:pt x="346143" y="410116"/>
                    <a:pt x="290918" y="410116"/>
                  </a:cubicBezTo>
                  <a:cubicBezTo>
                    <a:pt x="241610" y="410116"/>
                    <a:pt x="192302" y="410116"/>
                    <a:pt x="142994" y="410116"/>
                  </a:cubicBezTo>
                  <a:cubicBezTo>
                    <a:pt x="138063" y="410116"/>
                    <a:pt x="133132" y="410116"/>
                    <a:pt x="126229" y="410116"/>
                  </a:cubicBezTo>
                  <a:cubicBezTo>
                    <a:pt x="126229" y="418615"/>
                    <a:pt x="126229" y="423928"/>
                    <a:pt x="126229" y="429240"/>
                  </a:cubicBezTo>
                  <a:cubicBezTo>
                    <a:pt x="126229" y="658735"/>
                    <a:pt x="126229" y="888229"/>
                    <a:pt x="126229" y="1117724"/>
                  </a:cubicBezTo>
                  <a:cubicBezTo>
                    <a:pt x="126229" y="1143223"/>
                    <a:pt x="128201" y="1145348"/>
                    <a:pt x="150883" y="1145348"/>
                  </a:cubicBezTo>
                  <a:cubicBezTo>
                    <a:pt x="390521" y="1145348"/>
                    <a:pt x="630158" y="1145348"/>
                    <a:pt x="869796" y="1145348"/>
                  </a:cubicBezTo>
                  <a:cubicBezTo>
                    <a:pt x="893464" y="1145348"/>
                    <a:pt x="895436" y="1143223"/>
                    <a:pt x="895436" y="1117724"/>
                  </a:cubicBezTo>
                  <a:cubicBezTo>
                    <a:pt x="895436" y="1052913"/>
                    <a:pt x="895436" y="988102"/>
                    <a:pt x="895436" y="923291"/>
                  </a:cubicBezTo>
                  <a:cubicBezTo>
                    <a:pt x="895436" y="916916"/>
                    <a:pt x="897409" y="908416"/>
                    <a:pt x="901353" y="904166"/>
                  </a:cubicBezTo>
                  <a:cubicBezTo>
                    <a:pt x="938827" y="860605"/>
                    <a:pt x="976302" y="818106"/>
                    <a:pt x="1013776" y="774545"/>
                  </a:cubicBezTo>
                  <a:cubicBezTo>
                    <a:pt x="1015748" y="773482"/>
                    <a:pt x="1016734" y="772420"/>
                    <a:pt x="1020679" y="769232"/>
                  </a:cubicBezTo>
                  <a:cubicBezTo>
                    <a:pt x="1020679" y="775607"/>
                    <a:pt x="1021665" y="779857"/>
                    <a:pt x="1021665" y="784107"/>
                  </a:cubicBezTo>
                  <a:cubicBezTo>
                    <a:pt x="1021665" y="902042"/>
                    <a:pt x="1021665" y="1018914"/>
                    <a:pt x="1021665" y="1135786"/>
                  </a:cubicBezTo>
                  <a:cubicBezTo>
                    <a:pt x="1020679" y="1222909"/>
                    <a:pt x="967426" y="1281345"/>
                    <a:pt x="886561" y="1281345"/>
                  </a:cubicBezTo>
                  <a:cubicBezTo>
                    <a:pt x="634103" y="1281345"/>
                    <a:pt x="382631" y="1281345"/>
                    <a:pt x="131160" y="1281345"/>
                  </a:cubicBezTo>
                  <a:cubicBezTo>
                    <a:pt x="55225" y="1281345"/>
                    <a:pt x="0" y="1221847"/>
                    <a:pt x="0" y="1140036"/>
                  </a:cubicBezTo>
                  <a:cubicBezTo>
                    <a:pt x="0" y="872292"/>
                    <a:pt x="0" y="603486"/>
                    <a:pt x="0" y="335742"/>
                  </a:cubicBezTo>
                  <a:cubicBezTo>
                    <a:pt x="0" y="315555"/>
                    <a:pt x="5917" y="298556"/>
                    <a:pt x="18737" y="283681"/>
                  </a:cubicBezTo>
                  <a:cubicBezTo>
                    <a:pt x="99603" y="198683"/>
                    <a:pt x="180468" y="113685"/>
                    <a:pt x="261333" y="28687"/>
                  </a:cubicBezTo>
                  <a:cubicBezTo>
                    <a:pt x="279084" y="9562"/>
                    <a:pt x="300780" y="0"/>
                    <a:pt x="326420" y="0"/>
                  </a:cubicBezTo>
                  <a:close/>
                </a:path>
              </a:pathLst>
            </a:custGeom>
            <a:solidFill>
              <a:srgbClr val="ffffff"/>
            </a:solidFill>
            <a:ln>
              <a:noFill/>
            </a:ln>
          </p:spPr>
          <p:style>
            <a:lnRef idx="0"/>
            <a:fillRef idx="0"/>
            <a:effectRef idx="0"/>
            <a:fontRef idx="minor"/>
          </p:style>
        </p:sp>
      </p:grpSp>
      <p:sp>
        <p:nvSpPr>
          <p:cNvPr id="304" name="CustomShape 4"/>
          <p:cNvSpPr/>
          <p:nvPr/>
        </p:nvSpPr>
        <p:spPr>
          <a:xfrm>
            <a:off x="1239120" y="321840"/>
            <a:ext cx="2925360" cy="51696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US" sz="2800" spc="599" strike="noStrike">
                <a:solidFill>
                  <a:srgbClr val="0f47a6"/>
                </a:solidFill>
                <a:latin typeface="Yeseva One"/>
                <a:ea typeface="Yeseva One"/>
              </a:rPr>
              <a:t>YOUR TITLE</a:t>
            </a:r>
            <a:endParaRPr b="0" lang="en-US" sz="2800" spc="-1" strike="noStrike">
              <a:latin typeface="Arial"/>
            </a:endParaRPr>
          </a:p>
        </p:txBody>
      </p:sp>
      <p:sp>
        <p:nvSpPr>
          <p:cNvPr id="305" name="CustomShape 5"/>
          <p:cNvSpPr/>
          <p:nvPr/>
        </p:nvSpPr>
        <p:spPr>
          <a:xfrm>
            <a:off x="1018080" y="4615920"/>
            <a:ext cx="1838520" cy="856800"/>
          </a:xfrm>
          <a:prstGeom prst="rect">
            <a:avLst/>
          </a:prstGeom>
          <a:noFill/>
          <a:ln>
            <a:noFill/>
          </a:ln>
        </p:spPr>
        <p:style>
          <a:lnRef idx="0"/>
          <a:fillRef idx="0"/>
          <a:effectRef idx="0"/>
          <a:fontRef idx="minor"/>
        </p:style>
        <p:txBody>
          <a:bodyPr lIns="90000" rIns="90000" tIns="45000" bIns="45000">
            <a:spAutoFit/>
          </a:bodyPr>
          <a:p>
            <a:r>
              <a:rPr b="0" lang="en-US" sz="1200" spc="-1" strike="noStrike">
                <a:solidFill>
                  <a:srgbClr val="44546a"/>
                </a:solidFill>
                <a:latin typeface="Yeseva One"/>
                <a:ea typeface="Yeseva One"/>
              </a:rPr>
              <a:t>Here you could describe the detile if you need it</a:t>
            </a:r>
            <a:endParaRPr b="0" lang="en-US" sz="1200" spc="-1" strike="noStrike">
              <a:latin typeface="Arial"/>
            </a:endParaRPr>
          </a:p>
          <a:p>
            <a:pPr algn="ctr">
              <a:lnSpc>
                <a:spcPct val="120000"/>
              </a:lnSpc>
            </a:pPr>
            <a:endParaRPr b="0" lang="en-US" sz="1200" spc="-1" strike="noStrike">
              <a:latin typeface="Arial"/>
            </a:endParaRPr>
          </a:p>
        </p:txBody>
      </p:sp>
      <p:pic>
        <p:nvPicPr>
          <p:cNvPr id="306" name="" descr=""/>
          <p:cNvPicPr/>
          <p:nvPr/>
        </p:nvPicPr>
        <p:blipFill>
          <a:blip r:embed="rId1"/>
          <a:stretch/>
        </p:blipFill>
        <p:spPr>
          <a:xfrm>
            <a:off x="0" y="2171880"/>
            <a:ext cx="12191760" cy="4137480"/>
          </a:xfrm>
          <a:prstGeom prst="rect">
            <a:avLst/>
          </a:prstGeom>
          <a:ln>
            <a:noFill/>
          </a:ln>
        </p:spPr>
      </p:pic>
    </p:spTree>
  </p:cSld>
  <mc:AlternateContent>
    <mc:Choice Requires="p14">
      <p:transition spd="slow" advTm="0" p14:dur="1500">
        <p:random/>
      </p:transition>
    </mc:Choice>
    <mc:Fallback>
      <p:transition spd="slow" advTm="0">
        <p:random/>
      </p:transition>
    </mc:Fallback>
  </mc:AlternateContent>
  <p:timing>
    <p:tnLst>
      <p:par>
        <p:cTn id="772" dur="indefinite" restart="never" nodeType="tmRoot">
          <p:childTnLst>
            <p:seq>
              <p:cTn id="773" dur="indefinite" nodeType="mainSeq">
                <p:childTnLst>
                  <p:par>
                    <p:cTn id="774" fill="hold">
                      <p:stCondLst>
                        <p:cond delay="0"/>
                      </p:stCondLst>
                      <p:childTnLst>
                        <p:par>
                          <p:cTn id="775" fill="hold">
                            <p:stCondLst>
                              <p:cond delay="0"/>
                            </p:stCondLst>
                            <p:childTnLst>
                              <p:par>
                                <p:cTn id="776" nodeType="afterEffect" fill="hold" presetClass="entr" presetID="49">
                                  <p:stCondLst>
                                    <p:cond delay="0"/>
                                  </p:stCondLst>
                                  <p:childTnLst>
                                    <p:set>
                                      <p:cBhvr>
                                        <p:cTn id="777" dur="1" fill="hold">
                                          <p:stCondLst>
                                            <p:cond delay="0"/>
                                          </p:stCondLst>
                                        </p:cTn>
                                        <p:tgtEl>
                                          <p:spTgt spid="301"/>
                                        </p:tgtEl>
                                        <p:attrNameLst>
                                          <p:attrName>style.visibility</p:attrName>
                                        </p:attrNameLst>
                                      </p:cBhvr>
                                      <p:to>
                                        <p:strVal val="visible"/>
                                      </p:to>
                                    </p:set>
                                    <p:anim calcmode="lin" valueType="num">
                                      <p:cBhvr additive="repl">
                                        <p:cTn id="778" dur="500" fill="hold"/>
                                        <p:tgtEl>
                                          <p:spTgt spid="301"/>
                                        </p:tgtEl>
                                        <p:attrNameLst>
                                          <p:attrName>ppt_w</p:attrName>
                                        </p:attrNameLst>
                                      </p:cBhvr>
                                      <p:tavLst>
                                        <p:tav tm="0">
                                          <p:val>
                                            <p:fltVal val="0"/>
                                          </p:val>
                                        </p:tav>
                                        <p:tav tm="100000">
                                          <p:val>
                                            <p:strVal val="#ppt_w"/>
                                          </p:val>
                                        </p:tav>
                                      </p:tavLst>
                                    </p:anim>
                                    <p:anim calcmode="lin" valueType="num">
                                      <p:cBhvr additive="repl">
                                        <p:cTn id="779" dur="500" fill="hold"/>
                                        <p:tgtEl>
                                          <p:spTgt spid="301"/>
                                        </p:tgtEl>
                                        <p:attrNameLst>
                                          <p:attrName>ppt_h</p:attrName>
                                        </p:attrNameLst>
                                      </p:cBhvr>
                                      <p:tavLst>
                                        <p:tav tm="0">
                                          <p:val>
                                            <p:fltVal val="0"/>
                                          </p:val>
                                        </p:tav>
                                        <p:tav tm="100000">
                                          <p:val>
                                            <p:strVal val="#ppt_h"/>
                                          </p:val>
                                        </p:tav>
                                      </p:tavLst>
                                    </p:anim>
                                    <p:anim calcmode="lin" valueType="num">
                                      <p:cBhvr additive="repl">
                                        <p:cTn id="780" dur="500" fill="hold"/>
                                        <p:tgtEl>
                                          <p:spTgt spid="301"/>
                                        </p:tgtEl>
                                        <p:attrNameLst>
                                          <p:attrName>r</p:attrName>
                                        </p:attrNameLst>
                                      </p:cBhvr>
                                      <p:tavLst>
                                        <p:tav tm="0">
                                          <p:val>
                                            <p:strVal val="360"/>
                                          </p:val>
                                        </p:tav>
                                        <p:tav tm="100000">
                                          <p:val>
                                            <p:strVal val="0"/>
                                          </p:val>
                                        </p:tav>
                                      </p:tavLst>
                                    </p:anim>
                                    <p:animEffect filter="fade" transition="in">
                                      <p:cBhvr additive="repl">
                                        <p:cTn id="781" dur="500"/>
                                        <p:tgtEl>
                                          <p:spTgt spid="301"/>
                                        </p:tgtEl>
                                      </p:cBhvr>
                                    </p:animEffect>
                                  </p:childTnLst>
                                </p:cTn>
                              </p:par>
                              <p:par>
                                <p:cTn id="782" nodeType="withEffect" fill="hold" presetClass="entr" presetID="41">
                                  <p:stCondLst>
                                    <p:cond delay="0"/>
                                  </p:stCondLst>
                                  <p:iterate type="lt">
                                    <p:tmAbs val="100"/>
                                  </p:iterate>
                                  <p:childTnLst>
                                    <p:set>
                                      <p:cBhvr>
                                        <p:cTn id="783" dur="1" fill="hold">
                                          <p:stCondLst>
                                            <p:cond delay="0"/>
                                          </p:stCondLst>
                                        </p:cTn>
                                        <p:tgtEl>
                                          <p:spTgt spid="304"/>
                                        </p:tgtEl>
                                        <p:attrNameLst>
                                          <p:attrName>style.visibility</p:attrName>
                                        </p:attrNameLst>
                                      </p:cBhvr>
                                      <p:to>
                                        <p:strVal val="visible"/>
                                      </p:to>
                                    </p:set>
                                    <p:anim calcmode="lin" valueType="num">
                                      <p:cBhvr additive="repl">
                                        <p:cTn id="784" dur="500" fill="hold"/>
                                        <p:tgtEl>
                                          <p:spTgt spid="304"/>
                                        </p:tgtEl>
                                        <p:attrNameLst>
                                          <p:attrName>ppt_x</p:attrName>
                                        </p:attrNameLst>
                                      </p:cBhvr>
                                      <p:tavLst>
                                        <p:tav tm="0">
                                          <p:val>
                                            <p:strVal val="#ppt_x"/>
                                          </p:val>
                                        </p:tav>
                                        <p:tav tm="50000">
                                          <p:val>
                                            <p:strVal val="#ppt_x+.1"/>
                                          </p:val>
                                        </p:tav>
                                        <p:tav tm="100000">
                                          <p:val>
                                            <p:strVal val="#ppt_x"/>
                                          </p:val>
                                        </p:tav>
                                      </p:tavLst>
                                    </p:anim>
                                    <p:anim calcmode="lin" valueType="num">
                                      <p:cBhvr additive="repl">
                                        <p:cTn id="785" dur="500" fill="hold"/>
                                        <p:tgtEl>
                                          <p:spTgt spid="304"/>
                                        </p:tgtEl>
                                        <p:attrNameLst>
                                          <p:attrName>ppt_y</p:attrName>
                                        </p:attrNameLst>
                                      </p:cBhvr>
                                      <p:tavLst>
                                        <p:tav tm="0">
                                          <p:val>
                                            <p:strVal val="#ppt_y"/>
                                          </p:val>
                                        </p:tav>
                                        <p:tav tm="100000">
                                          <p:val>
                                            <p:strVal val="#ppt_y"/>
                                          </p:val>
                                        </p:tav>
                                      </p:tavLst>
                                    </p:anim>
                                    <p:anim calcmode="lin" valueType="num">
                                      <p:cBhvr additive="repl">
                                        <p:cTn id="786" dur="500" fill="hold"/>
                                        <p:tgtEl>
                                          <p:spTgt spid="304"/>
                                        </p:tgtEl>
                                        <p:attrNameLst>
                                          <p:attrName>ppt_h</p:attrName>
                                        </p:attrNameLst>
                                      </p:cBhvr>
                                      <p:tavLst>
                                        <p:tav tm="0">
                                          <p:val>
                                            <p:strVal val="#ppt_h/10"/>
                                          </p:val>
                                        </p:tav>
                                        <p:tav tm="50000">
                                          <p:val>
                                            <p:strVal val="#ppt_h+.01"/>
                                          </p:val>
                                        </p:tav>
                                        <p:tav tm="100000">
                                          <p:val>
                                            <p:strVal val="#ppt_h"/>
                                          </p:val>
                                        </p:tav>
                                      </p:tavLst>
                                    </p:anim>
                                    <p:anim calcmode="lin" valueType="num">
                                      <p:cBhvr additive="repl">
                                        <p:cTn id="787" dur="500" fill="hold"/>
                                        <p:tgtEl>
                                          <p:spTgt spid="304"/>
                                        </p:tgtEl>
                                        <p:attrNameLst>
                                          <p:attrName>ppt_w</p:attrName>
                                        </p:attrNameLst>
                                      </p:cBhvr>
                                      <p:tavLst>
                                        <p:tav tm="0">
                                          <p:val>
                                            <p:strVal val="#ppt_w/10"/>
                                          </p:val>
                                        </p:tav>
                                        <p:tav tm="50000">
                                          <p:val>
                                            <p:strVal val="#ppt_w+.01"/>
                                          </p:val>
                                        </p:tav>
                                        <p:tav tm="100000">
                                          <p:val>
                                            <p:strVal val="#ppt_w"/>
                                          </p:val>
                                        </p:tav>
                                      </p:tavLst>
                                    </p:anim>
                                    <p:animEffect filter="fade" transition="in">
                                      <p:cBhvr additive="repl">
                                        <p:cTn id="788" dur="500"/>
                                        <p:tgtEl>
                                          <p:spTgt spid="304"/>
                                        </p:tgtEl>
                                      </p:cBhvr>
                                    </p:animEffect>
                                  </p:childTnLst>
                                </p:cTn>
                              </p:par>
                            </p:childTnLst>
                          </p:cTn>
                        </p:par>
                        <p:par>
                          <p:cTn id="789" fill="hold">
                            <p:stCondLst>
                              <p:cond delay="1900"/>
                            </p:stCondLst>
                            <p:childTnLst>
                              <p:par>
                                <p:cTn id="790" nodeType="afterEffect" fill="hold" presetClass="entr" presetID="49">
                                  <p:stCondLst>
                                    <p:cond delay="0"/>
                                  </p:stCondLst>
                                  <p:iterate type="lt">
                                    <p:tmAbs val="100"/>
                                  </p:iterate>
                                  <p:childTnLst>
                                    <p:set>
                                      <p:cBhvr>
                                        <p:cTn id="791" dur="1" fill="hold">
                                          <p:stCondLst>
                                            <p:cond delay="0"/>
                                          </p:stCondLst>
                                        </p:cTn>
                                        <p:tgtEl>
                                          <p:spTgt spid="305"/>
                                        </p:tgtEl>
                                        <p:attrNameLst>
                                          <p:attrName>style.visibility</p:attrName>
                                        </p:attrNameLst>
                                      </p:cBhvr>
                                      <p:to>
                                        <p:strVal val="visible"/>
                                      </p:to>
                                    </p:set>
                                    <p:anim calcmode="lin" valueType="num">
                                      <p:cBhvr additive="repl">
                                        <p:cTn id="792" dur="500" fill="hold"/>
                                        <p:tgtEl>
                                          <p:spTgt spid="305"/>
                                        </p:tgtEl>
                                        <p:attrNameLst>
                                          <p:attrName>ppt_w</p:attrName>
                                        </p:attrNameLst>
                                      </p:cBhvr>
                                      <p:tavLst>
                                        <p:tav tm="0">
                                          <p:val>
                                            <p:fltVal val="0"/>
                                          </p:val>
                                        </p:tav>
                                        <p:tav tm="100000">
                                          <p:val>
                                            <p:strVal val="#ppt_w"/>
                                          </p:val>
                                        </p:tav>
                                      </p:tavLst>
                                    </p:anim>
                                    <p:anim calcmode="lin" valueType="num">
                                      <p:cBhvr additive="repl">
                                        <p:cTn id="793" dur="500" fill="hold"/>
                                        <p:tgtEl>
                                          <p:spTgt spid="305"/>
                                        </p:tgtEl>
                                        <p:attrNameLst>
                                          <p:attrName>ppt_h</p:attrName>
                                        </p:attrNameLst>
                                      </p:cBhvr>
                                      <p:tavLst>
                                        <p:tav tm="0">
                                          <p:val>
                                            <p:fltVal val="0"/>
                                          </p:val>
                                        </p:tav>
                                        <p:tav tm="100000">
                                          <p:val>
                                            <p:strVal val="#ppt_h"/>
                                          </p:val>
                                        </p:tav>
                                      </p:tavLst>
                                    </p:anim>
                                    <p:anim calcmode="lin" valueType="num">
                                      <p:cBhvr additive="repl">
                                        <p:cTn id="794" dur="500" fill="hold"/>
                                        <p:tgtEl>
                                          <p:spTgt spid="305"/>
                                        </p:tgtEl>
                                        <p:attrNameLst>
                                          <p:attrName>r</p:attrName>
                                        </p:attrNameLst>
                                      </p:cBhvr>
                                      <p:tavLst>
                                        <p:tav tm="0">
                                          <p:val>
                                            <p:strVal val="360"/>
                                          </p:val>
                                        </p:tav>
                                        <p:tav tm="100000">
                                          <p:val>
                                            <p:strVal val="0"/>
                                          </p:val>
                                        </p:tav>
                                      </p:tavLst>
                                    </p:anim>
                                    <p:animEffect filter="fade" transition="in">
                                      <p:cBhvr additive="repl">
                                        <p:cTn id="795" dur="500"/>
                                        <p:tgtEl>
                                          <p:spTgt spid="30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307" name="Group 1"/>
          <p:cNvGrpSpPr/>
          <p:nvPr/>
        </p:nvGrpSpPr>
        <p:grpSpPr>
          <a:xfrm>
            <a:off x="217440" y="209520"/>
            <a:ext cx="747720" cy="748080"/>
            <a:chOff x="217440" y="209520"/>
            <a:chExt cx="747720" cy="748080"/>
          </a:xfrm>
        </p:grpSpPr>
        <p:sp>
          <p:nvSpPr>
            <p:cNvPr id="308" name="CustomShape 2"/>
            <p:cNvSpPr/>
            <p:nvPr/>
          </p:nvSpPr>
          <p:spPr>
            <a:xfrm rot="18926400">
              <a:off x="326880" y="318960"/>
              <a:ext cx="528840" cy="52884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9" name="CustomShape 3"/>
            <p:cNvSpPr/>
            <p:nvPr/>
          </p:nvSpPr>
          <p:spPr>
            <a:xfrm>
              <a:off x="440280" y="441360"/>
              <a:ext cx="302040" cy="284040"/>
            </a:xfrm>
            <a:custGeom>
              <a:avLst/>
              <a:gdLst/>
              <a:ahLst/>
              <a:rect l="l" t="t" r="r" b="b"/>
              <a:pathLst>
                <a:path w="1361803" h="1281345">
                  <a:moveTo>
                    <a:pt x="340187" y="867542"/>
                  </a:moveTo>
                  <a:cubicBezTo>
                    <a:pt x="351512" y="867144"/>
                    <a:pt x="363575" y="872724"/>
                    <a:pt x="372930" y="883885"/>
                  </a:cubicBezTo>
                  <a:cubicBezTo>
                    <a:pt x="394595" y="907270"/>
                    <a:pt x="415275" y="931718"/>
                    <a:pt x="436940" y="957229"/>
                  </a:cubicBezTo>
                  <a:cubicBezTo>
                    <a:pt x="449742" y="946599"/>
                    <a:pt x="462543" y="935970"/>
                    <a:pt x="475345" y="925340"/>
                  </a:cubicBezTo>
                  <a:cubicBezTo>
                    <a:pt x="492086" y="911522"/>
                    <a:pt x="506857" y="910459"/>
                    <a:pt x="525568" y="923214"/>
                  </a:cubicBezTo>
                  <a:cubicBezTo>
                    <a:pt x="535415" y="929592"/>
                    <a:pt x="544278" y="935970"/>
                    <a:pt x="553141" y="942347"/>
                  </a:cubicBezTo>
                  <a:cubicBezTo>
                    <a:pt x="545263" y="967858"/>
                    <a:pt x="538370" y="993369"/>
                    <a:pt x="530492" y="1018880"/>
                  </a:cubicBezTo>
                  <a:cubicBezTo>
                    <a:pt x="528522" y="1018880"/>
                    <a:pt x="528522" y="1018880"/>
                    <a:pt x="527537" y="1018880"/>
                  </a:cubicBezTo>
                  <a:cubicBezTo>
                    <a:pt x="509812" y="1000810"/>
                    <a:pt x="494056" y="1007187"/>
                    <a:pt x="479284" y="1024195"/>
                  </a:cubicBezTo>
                  <a:cubicBezTo>
                    <a:pt x="473376" y="1030572"/>
                    <a:pt x="466482" y="1035887"/>
                    <a:pt x="459589" y="1041202"/>
                  </a:cubicBezTo>
                  <a:cubicBezTo>
                    <a:pt x="438909" y="1058209"/>
                    <a:pt x="420199" y="1056083"/>
                    <a:pt x="402473" y="1035887"/>
                  </a:cubicBezTo>
                  <a:cubicBezTo>
                    <a:pt x="385732" y="1017817"/>
                    <a:pt x="369976" y="998684"/>
                    <a:pt x="352251" y="978488"/>
                  </a:cubicBezTo>
                  <a:cubicBezTo>
                    <a:pt x="343388" y="995495"/>
                    <a:pt x="335510" y="1012502"/>
                    <a:pt x="327632" y="1028446"/>
                  </a:cubicBezTo>
                  <a:cubicBezTo>
                    <a:pt x="318769" y="1046517"/>
                    <a:pt x="303013" y="1053957"/>
                    <a:pt x="286272" y="1050768"/>
                  </a:cubicBezTo>
                  <a:cubicBezTo>
                    <a:pt x="262638" y="1046517"/>
                    <a:pt x="248851" y="1019943"/>
                    <a:pt x="259683" y="995495"/>
                  </a:cubicBezTo>
                  <a:cubicBezTo>
                    <a:pt x="276424" y="959355"/>
                    <a:pt x="293165" y="922151"/>
                    <a:pt x="311876" y="887074"/>
                  </a:cubicBezTo>
                  <a:cubicBezTo>
                    <a:pt x="318276" y="874318"/>
                    <a:pt x="328863" y="867941"/>
                    <a:pt x="340187" y="867542"/>
                  </a:cubicBezTo>
                  <a:close/>
                  <a:moveTo>
                    <a:pt x="274255" y="687365"/>
                  </a:moveTo>
                  <a:cubicBezTo>
                    <a:pt x="330459" y="687365"/>
                    <a:pt x="386662" y="687365"/>
                    <a:pt x="442866" y="687365"/>
                  </a:cubicBezTo>
                  <a:cubicBezTo>
                    <a:pt x="516819" y="687365"/>
                    <a:pt x="590771" y="687365"/>
                    <a:pt x="664723" y="687365"/>
                  </a:cubicBezTo>
                  <a:cubicBezTo>
                    <a:pt x="670640" y="687365"/>
                    <a:pt x="675570" y="687365"/>
                    <a:pt x="684444" y="687365"/>
                  </a:cubicBezTo>
                  <a:cubicBezTo>
                    <a:pt x="666695" y="718154"/>
                    <a:pt x="649933" y="745757"/>
                    <a:pt x="632184" y="772299"/>
                  </a:cubicBezTo>
                  <a:cubicBezTo>
                    <a:pt x="630212" y="775484"/>
                    <a:pt x="625282" y="776545"/>
                    <a:pt x="621338" y="776545"/>
                  </a:cubicBezTo>
                  <a:cubicBezTo>
                    <a:pt x="504000" y="777607"/>
                    <a:pt x="387648" y="776545"/>
                    <a:pt x="270311" y="777607"/>
                  </a:cubicBezTo>
                  <a:cubicBezTo>
                    <a:pt x="259464" y="777607"/>
                    <a:pt x="255520" y="772299"/>
                    <a:pt x="256506" y="760620"/>
                  </a:cubicBezTo>
                  <a:cubicBezTo>
                    <a:pt x="256506" y="742572"/>
                    <a:pt x="256506" y="724524"/>
                    <a:pt x="255520" y="706475"/>
                  </a:cubicBezTo>
                  <a:cubicBezTo>
                    <a:pt x="255520" y="691612"/>
                    <a:pt x="261436" y="687365"/>
                    <a:pt x="274255" y="687365"/>
                  </a:cubicBezTo>
                  <a:close/>
                  <a:moveTo>
                    <a:pt x="278054" y="504636"/>
                  </a:moveTo>
                  <a:cubicBezTo>
                    <a:pt x="354989" y="504636"/>
                    <a:pt x="432911" y="504636"/>
                    <a:pt x="509846" y="504636"/>
                  </a:cubicBezTo>
                  <a:cubicBezTo>
                    <a:pt x="588754" y="504636"/>
                    <a:pt x="666676" y="504636"/>
                    <a:pt x="745584" y="504636"/>
                  </a:cubicBezTo>
                  <a:cubicBezTo>
                    <a:pt x="764325" y="504636"/>
                    <a:pt x="765311" y="505700"/>
                    <a:pt x="765311" y="524845"/>
                  </a:cubicBezTo>
                  <a:cubicBezTo>
                    <a:pt x="765311" y="535481"/>
                    <a:pt x="765311" y="546117"/>
                    <a:pt x="765311" y="556753"/>
                  </a:cubicBezTo>
                  <a:cubicBezTo>
                    <a:pt x="765311" y="580153"/>
                    <a:pt x="752489" y="593980"/>
                    <a:pt x="730789" y="593980"/>
                  </a:cubicBezTo>
                  <a:cubicBezTo>
                    <a:pt x="580863" y="593980"/>
                    <a:pt x="429952" y="593980"/>
                    <a:pt x="279040" y="593980"/>
                  </a:cubicBezTo>
                  <a:cubicBezTo>
                    <a:pt x="256354" y="593980"/>
                    <a:pt x="256354" y="592917"/>
                    <a:pt x="256354" y="569517"/>
                  </a:cubicBezTo>
                  <a:cubicBezTo>
                    <a:pt x="256354" y="555690"/>
                    <a:pt x="256354" y="541863"/>
                    <a:pt x="256354" y="528036"/>
                  </a:cubicBezTo>
                  <a:cubicBezTo>
                    <a:pt x="256354" y="504636"/>
                    <a:pt x="256354" y="504636"/>
                    <a:pt x="278054" y="504636"/>
                  </a:cubicBezTo>
                  <a:close/>
                  <a:moveTo>
                    <a:pt x="942895" y="453454"/>
                  </a:moveTo>
                  <a:cubicBezTo>
                    <a:pt x="989224" y="494914"/>
                    <a:pt x="1033581" y="534249"/>
                    <a:pt x="1077938" y="574646"/>
                  </a:cubicBezTo>
                  <a:cubicBezTo>
                    <a:pt x="1059210" y="599097"/>
                    <a:pt x="1040481" y="622484"/>
                    <a:pt x="1021752" y="644809"/>
                  </a:cubicBezTo>
                  <a:cubicBezTo>
                    <a:pt x="928109" y="760685"/>
                    <a:pt x="831509" y="874435"/>
                    <a:pt x="722095" y="974365"/>
                  </a:cubicBezTo>
                  <a:cubicBezTo>
                    <a:pt x="695481" y="999879"/>
                    <a:pt x="664923" y="1021141"/>
                    <a:pt x="635352" y="1042403"/>
                  </a:cubicBezTo>
                  <a:cubicBezTo>
                    <a:pt x="626481" y="1048781"/>
                    <a:pt x="613666" y="1046655"/>
                    <a:pt x="601838" y="1048781"/>
                  </a:cubicBezTo>
                  <a:cubicBezTo>
                    <a:pt x="601838" y="1037087"/>
                    <a:pt x="596909" y="1023267"/>
                    <a:pt x="600852" y="1012636"/>
                  </a:cubicBezTo>
                  <a:cubicBezTo>
                    <a:pt x="619581" y="969050"/>
                    <a:pt x="637323" y="924400"/>
                    <a:pt x="659995" y="882940"/>
                  </a:cubicBezTo>
                  <a:cubicBezTo>
                    <a:pt x="741809" y="734108"/>
                    <a:pt x="838409" y="595907"/>
                    <a:pt x="938952" y="460896"/>
                  </a:cubicBezTo>
                  <a:cubicBezTo>
                    <a:pt x="939938" y="458770"/>
                    <a:pt x="940924" y="456643"/>
                    <a:pt x="942895" y="453454"/>
                  </a:cubicBezTo>
                  <a:close/>
                  <a:moveTo>
                    <a:pt x="1337162" y="323013"/>
                  </a:moveTo>
                  <a:cubicBezTo>
                    <a:pt x="1348990" y="326198"/>
                    <a:pt x="1361803" y="343189"/>
                    <a:pt x="1361803" y="358055"/>
                  </a:cubicBezTo>
                  <a:cubicBezTo>
                    <a:pt x="1359832" y="361241"/>
                    <a:pt x="1357861" y="367612"/>
                    <a:pt x="1353918" y="373984"/>
                  </a:cubicBezTo>
                  <a:cubicBezTo>
                    <a:pt x="1300693" y="447255"/>
                    <a:pt x="1247469" y="521588"/>
                    <a:pt x="1194244" y="594859"/>
                  </a:cubicBezTo>
                  <a:cubicBezTo>
                    <a:pt x="1175517" y="619282"/>
                    <a:pt x="1154818" y="642644"/>
                    <a:pt x="1134120" y="664944"/>
                  </a:cubicBezTo>
                  <a:cubicBezTo>
                    <a:pt x="1125249" y="673439"/>
                    <a:pt x="1113421" y="678749"/>
                    <a:pt x="1101594" y="682996"/>
                  </a:cubicBezTo>
                  <a:cubicBezTo>
                    <a:pt x="1095680" y="685120"/>
                    <a:pt x="1083852" y="682996"/>
                    <a:pt x="1080895" y="677687"/>
                  </a:cubicBezTo>
                  <a:cubicBezTo>
                    <a:pt x="1077938" y="671315"/>
                    <a:pt x="1077938" y="658573"/>
                    <a:pt x="1080895" y="652201"/>
                  </a:cubicBezTo>
                  <a:cubicBezTo>
                    <a:pt x="1092723" y="633087"/>
                    <a:pt x="1107507" y="615035"/>
                    <a:pt x="1121306" y="596983"/>
                  </a:cubicBezTo>
                  <a:cubicBezTo>
                    <a:pt x="1175517" y="522650"/>
                    <a:pt x="1229727" y="449379"/>
                    <a:pt x="1284923" y="375046"/>
                  </a:cubicBezTo>
                  <a:cubicBezTo>
                    <a:pt x="1293794" y="362303"/>
                    <a:pt x="1302665" y="348498"/>
                    <a:pt x="1310550" y="334694"/>
                  </a:cubicBezTo>
                  <a:cubicBezTo>
                    <a:pt x="1317449" y="324075"/>
                    <a:pt x="1325334" y="318765"/>
                    <a:pt x="1337162" y="323013"/>
                  </a:cubicBezTo>
                  <a:close/>
                  <a:moveTo>
                    <a:pt x="525824" y="229421"/>
                  </a:moveTo>
                  <a:cubicBezTo>
                    <a:pt x="600725" y="229421"/>
                    <a:pt x="675627" y="229421"/>
                    <a:pt x="750528" y="229421"/>
                  </a:cubicBezTo>
                  <a:cubicBezTo>
                    <a:pt x="761369" y="229421"/>
                    <a:pt x="765311" y="233676"/>
                    <a:pt x="765311" y="245375"/>
                  </a:cubicBezTo>
                  <a:cubicBezTo>
                    <a:pt x="764326" y="264521"/>
                    <a:pt x="764326" y="282602"/>
                    <a:pt x="765311" y="301747"/>
                  </a:cubicBezTo>
                  <a:cubicBezTo>
                    <a:pt x="765311" y="314511"/>
                    <a:pt x="760383" y="318765"/>
                    <a:pt x="748557" y="318765"/>
                  </a:cubicBezTo>
                  <a:cubicBezTo>
                    <a:pt x="711106" y="318765"/>
                    <a:pt x="674641" y="318765"/>
                    <a:pt x="638176" y="318765"/>
                  </a:cubicBezTo>
                  <a:cubicBezTo>
                    <a:pt x="601711" y="318765"/>
                    <a:pt x="565246" y="317702"/>
                    <a:pt x="528781" y="318765"/>
                  </a:cubicBezTo>
                  <a:cubicBezTo>
                    <a:pt x="515969" y="318765"/>
                    <a:pt x="511041" y="313447"/>
                    <a:pt x="511041" y="299620"/>
                  </a:cubicBezTo>
                  <a:cubicBezTo>
                    <a:pt x="512027" y="282602"/>
                    <a:pt x="512027" y="264521"/>
                    <a:pt x="511041" y="246439"/>
                  </a:cubicBezTo>
                  <a:cubicBezTo>
                    <a:pt x="511041" y="234739"/>
                    <a:pt x="514983" y="229421"/>
                    <a:pt x="525824" y="229421"/>
                  </a:cubicBezTo>
                  <a:close/>
                  <a:moveTo>
                    <a:pt x="1243182" y="137949"/>
                  </a:moveTo>
                  <a:cubicBezTo>
                    <a:pt x="1255260" y="139675"/>
                    <a:pt x="1267337" y="146577"/>
                    <a:pt x="1281140" y="158257"/>
                  </a:cubicBezTo>
                  <a:cubicBezTo>
                    <a:pt x="1308745" y="183741"/>
                    <a:pt x="1317618" y="208163"/>
                    <a:pt x="1306773" y="240018"/>
                  </a:cubicBezTo>
                  <a:cubicBezTo>
                    <a:pt x="1300858" y="257008"/>
                    <a:pt x="1294942" y="275059"/>
                    <a:pt x="1285083" y="289925"/>
                  </a:cubicBezTo>
                  <a:cubicBezTo>
                    <a:pt x="1228886" y="370624"/>
                    <a:pt x="1171704" y="450262"/>
                    <a:pt x="1114521" y="532023"/>
                  </a:cubicBezTo>
                  <a:cubicBezTo>
                    <a:pt x="1066212" y="489550"/>
                    <a:pt x="1022832" y="450262"/>
                    <a:pt x="977480" y="410974"/>
                  </a:cubicBezTo>
                  <a:cubicBezTo>
                    <a:pt x="984381" y="401417"/>
                    <a:pt x="990297" y="392923"/>
                    <a:pt x="996212" y="385490"/>
                  </a:cubicBezTo>
                  <a:cubicBezTo>
                    <a:pt x="1050437" y="319656"/>
                    <a:pt x="1103676" y="252760"/>
                    <a:pt x="1157901" y="187988"/>
                  </a:cubicBezTo>
                  <a:cubicBezTo>
                    <a:pt x="1170718" y="172061"/>
                    <a:pt x="1188464" y="159319"/>
                    <a:pt x="1205225" y="148700"/>
                  </a:cubicBezTo>
                  <a:cubicBezTo>
                    <a:pt x="1219027" y="139675"/>
                    <a:pt x="1231105" y="136224"/>
                    <a:pt x="1243182" y="137949"/>
                  </a:cubicBezTo>
                  <a:close/>
                  <a:moveTo>
                    <a:pt x="326420" y="0"/>
                  </a:moveTo>
                  <a:cubicBezTo>
                    <a:pt x="513791" y="0"/>
                    <a:pt x="702148" y="0"/>
                    <a:pt x="889519" y="0"/>
                  </a:cubicBezTo>
                  <a:cubicBezTo>
                    <a:pt x="964468" y="1063"/>
                    <a:pt x="1018707" y="56311"/>
                    <a:pt x="1021665" y="137059"/>
                  </a:cubicBezTo>
                  <a:cubicBezTo>
                    <a:pt x="1021665" y="164684"/>
                    <a:pt x="1021665" y="191246"/>
                    <a:pt x="1020679" y="218870"/>
                  </a:cubicBezTo>
                  <a:cubicBezTo>
                    <a:pt x="1020679" y="225245"/>
                    <a:pt x="1017721" y="232682"/>
                    <a:pt x="1013776" y="237995"/>
                  </a:cubicBezTo>
                  <a:cubicBezTo>
                    <a:pt x="985177" y="275181"/>
                    <a:pt x="956578" y="311305"/>
                    <a:pt x="928966" y="348492"/>
                  </a:cubicBezTo>
                  <a:cubicBezTo>
                    <a:pt x="921077" y="358054"/>
                    <a:pt x="915160" y="369741"/>
                    <a:pt x="908256" y="380366"/>
                  </a:cubicBezTo>
                  <a:cubicBezTo>
                    <a:pt x="905298" y="384616"/>
                    <a:pt x="901353" y="387804"/>
                    <a:pt x="895436" y="395241"/>
                  </a:cubicBezTo>
                  <a:cubicBezTo>
                    <a:pt x="895436" y="365492"/>
                    <a:pt x="895436" y="339992"/>
                    <a:pt x="895436" y="314493"/>
                  </a:cubicBezTo>
                  <a:cubicBezTo>
                    <a:pt x="895436" y="263494"/>
                    <a:pt x="895436" y="212495"/>
                    <a:pt x="895436" y="161496"/>
                  </a:cubicBezTo>
                  <a:cubicBezTo>
                    <a:pt x="895436" y="139184"/>
                    <a:pt x="892478" y="135997"/>
                    <a:pt x="870782" y="135997"/>
                  </a:cubicBezTo>
                  <a:cubicBezTo>
                    <a:pt x="713982" y="135997"/>
                    <a:pt x="557182" y="135997"/>
                    <a:pt x="399396" y="135997"/>
                  </a:cubicBezTo>
                  <a:cubicBezTo>
                    <a:pt x="394465" y="135997"/>
                    <a:pt x="388548" y="135997"/>
                    <a:pt x="381645" y="135997"/>
                  </a:cubicBezTo>
                  <a:cubicBezTo>
                    <a:pt x="381645" y="145559"/>
                    <a:pt x="381645" y="152997"/>
                    <a:pt x="381645" y="159371"/>
                  </a:cubicBezTo>
                  <a:cubicBezTo>
                    <a:pt x="381645" y="211433"/>
                    <a:pt x="381645" y="262431"/>
                    <a:pt x="381645" y="314493"/>
                  </a:cubicBezTo>
                  <a:cubicBezTo>
                    <a:pt x="380659" y="373991"/>
                    <a:pt x="346143" y="410116"/>
                    <a:pt x="290918" y="410116"/>
                  </a:cubicBezTo>
                  <a:cubicBezTo>
                    <a:pt x="241610" y="410116"/>
                    <a:pt x="192302" y="410116"/>
                    <a:pt x="142994" y="410116"/>
                  </a:cubicBezTo>
                  <a:cubicBezTo>
                    <a:pt x="138063" y="410116"/>
                    <a:pt x="133132" y="410116"/>
                    <a:pt x="126229" y="410116"/>
                  </a:cubicBezTo>
                  <a:cubicBezTo>
                    <a:pt x="126229" y="418615"/>
                    <a:pt x="126229" y="423928"/>
                    <a:pt x="126229" y="429240"/>
                  </a:cubicBezTo>
                  <a:cubicBezTo>
                    <a:pt x="126229" y="658735"/>
                    <a:pt x="126229" y="888229"/>
                    <a:pt x="126229" y="1117724"/>
                  </a:cubicBezTo>
                  <a:cubicBezTo>
                    <a:pt x="126229" y="1143223"/>
                    <a:pt x="128201" y="1145348"/>
                    <a:pt x="150883" y="1145348"/>
                  </a:cubicBezTo>
                  <a:cubicBezTo>
                    <a:pt x="390521" y="1145348"/>
                    <a:pt x="630158" y="1145348"/>
                    <a:pt x="869796" y="1145348"/>
                  </a:cubicBezTo>
                  <a:cubicBezTo>
                    <a:pt x="893464" y="1145348"/>
                    <a:pt x="895436" y="1143223"/>
                    <a:pt x="895436" y="1117724"/>
                  </a:cubicBezTo>
                  <a:cubicBezTo>
                    <a:pt x="895436" y="1052913"/>
                    <a:pt x="895436" y="988102"/>
                    <a:pt x="895436" y="923291"/>
                  </a:cubicBezTo>
                  <a:cubicBezTo>
                    <a:pt x="895436" y="916916"/>
                    <a:pt x="897409" y="908416"/>
                    <a:pt x="901353" y="904166"/>
                  </a:cubicBezTo>
                  <a:cubicBezTo>
                    <a:pt x="938827" y="860605"/>
                    <a:pt x="976302" y="818106"/>
                    <a:pt x="1013776" y="774545"/>
                  </a:cubicBezTo>
                  <a:cubicBezTo>
                    <a:pt x="1015748" y="773482"/>
                    <a:pt x="1016734" y="772420"/>
                    <a:pt x="1020679" y="769232"/>
                  </a:cubicBezTo>
                  <a:cubicBezTo>
                    <a:pt x="1020679" y="775607"/>
                    <a:pt x="1021665" y="779857"/>
                    <a:pt x="1021665" y="784107"/>
                  </a:cubicBezTo>
                  <a:cubicBezTo>
                    <a:pt x="1021665" y="902042"/>
                    <a:pt x="1021665" y="1018914"/>
                    <a:pt x="1021665" y="1135786"/>
                  </a:cubicBezTo>
                  <a:cubicBezTo>
                    <a:pt x="1020679" y="1222909"/>
                    <a:pt x="967426" y="1281345"/>
                    <a:pt x="886561" y="1281345"/>
                  </a:cubicBezTo>
                  <a:cubicBezTo>
                    <a:pt x="634103" y="1281345"/>
                    <a:pt x="382631" y="1281345"/>
                    <a:pt x="131160" y="1281345"/>
                  </a:cubicBezTo>
                  <a:cubicBezTo>
                    <a:pt x="55225" y="1281345"/>
                    <a:pt x="0" y="1221847"/>
                    <a:pt x="0" y="1140036"/>
                  </a:cubicBezTo>
                  <a:cubicBezTo>
                    <a:pt x="0" y="872292"/>
                    <a:pt x="0" y="603486"/>
                    <a:pt x="0" y="335742"/>
                  </a:cubicBezTo>
                  <a:cubicBezTo>
                    <a:pt x="0" y="315555"/>
                    <a:pt x="5917" y="298556"/>
                    <a:pt x="18737" y="283681"/>
                  </a:cubicBezTo>
                  <a:cubicBezTo>
                    <a:pt x="99603" y="198683"/>
                    <a:pt x="180468" y="113685"/>
                    <a:pt x="261333" y="28687"/>
                  </a:cubicBezTo>
                  <a:cubicBezTo>
                    <a:pt x="279084" y="9562"/>
                    <a:pt x="300780" y="0"/>
                    <a:pt x="326420" y="0"/>
                  </a:cubicBezTo>
                  <a:close/>
                </a:path>
              </a:pathLst>
            </a:custGeom>
            <a:solidFill>
              <a:srgbClr val="ffffff"/>
            </a:solidFill>
            <a:ln>
              <a:noFill/>
            </a:ln>
          </p:spPr>
          <p:style>
            <a:lnRef idx="0"/>
            <a:fillRef idx="0"/>
            <a:effectRef idx="0"/>
            <a:fontRef idx="minor"/>
          </p:style>
        </p:sp>
      </p:grpSp>
      <p:sp>
        <p:nvSpPr>
          <p:cNvPr id="310" name="CustomShape 4"/>
          <p:cNvSpPr/>
          <p:nvPr/>
        </p:nvSpPr>
        <p:spPr>
          <a:xfrm>
            <a:off x="1418040" y="321840"/>
            <a:ext cx="2567160" cy="51696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US" sz="2800" spc="599" strike="noStrike">
                <a:solidFill>
                  <a:srgbClr val="0f47a6"/>
                </a:solidFill>
                <a:latin typeface="Yeseva One"/>
                <a:ea typeface="Yeseva One"/>
              </a:rPr>
              <a:t>Use cases</a:t>
            </a:r>
            <a:endParaRPr b="0" lang="en-US" sz="2800" spc="-1" strike="noStrike">
              <a:latin typeface="Arial"/>
            </a:endParaRPr>
          </a:p>
        </p:txBody>
      </p:sp>
      <p:sp>
        <p:nvSpPr>
          <p:cNvPr id="311" name="CustomShape 5"/>
          <p:cNvSpPr/>
          <p:nvPr/>
        </p:nvSpPr>
        <p:spPr>
          <a:xfrm>
            <a:off x="822960" y="1737360"/>
            <a:ext cx="10026720" cy="1790280"/>
          </a:xfrm>
          <a:prstGeom prst="roundRect">
            <a:avLst>
              <a:gd name="adj" fmla="val 50000"/>
            </a:avLst>
          </a:prstGeom>
          <a:solidFill>
            <a:schemeClr val="tx2">
              <a:lumMod val="20000"/>
              <a:lumOff val="80000"/>
              <a:alpha val="40000"/>
            </a:schemeClr>
          </a:solidFill>
          <a:ln w="3240">
            <a:solidFill>
              <a:schemeClr val="bg1">
                <a:lumMod val="85000"/>
              </a:schemeClr>
            </a:solidFill>
          </a:ln>
        </p:spPr>
        <p:style>
          <a:lnRef idx="2">
            <a:schemeClr val="accent1">
              <a:shade val="50000"/>
            </a:schemeClr>
          </a:lnRef>
          <a:fillRef idx="1">
            <a:schemeClr val="accent1"/>
          </a:fillRef>
          <a:effectRef idx="0">
            <a:schemeClr val="accent1"/>
          </a:effectRef>
          <a:fontRef idx="minor"/>
        </p:style>
      </p:sp>
      <p:grpSp>
        <p:nvGrpSpPr>
          <p:cNvPr id="312" name="Group 6"/>
          <p:cNvGrpSpPr/>
          <p:nvPr/>
        </p:nvGrpSpPr>
        <p:grpSpPr>
          <a:xfrm>
            <a:off x="1377720" y="1958760"/>
            <a:ext cx="1290960" cy="1348200"/>
            <a:chOff x="1377720" y="1958760"/>
            <a:chExt cx="1290960" cy="1348200"/>
          </a:xfrm>
        </p:grpSpPr>
        <p:sp>
          <p:nvSpPr>
            <p:cNvPr id="313" name="CustomShape 7"/>
            <p:cNvSpPr/>
            <p:nvPr/>
          </p:nvSpPr>
          <p:spPr>
            <a:xfrm>
              <a:off x="1377720" y="1958760"/>
              <a:ext cx="1290960" cy="1348200"/>
            </a:xfrm>
            <a:prstGeom prst="ellipse">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4" name="CustomShape 8"/>
            <p:cNvSpPr/>
            <p:nvPr/>
          </p:nvSpPr>
          <p:spPr>
            <a:xfrm>
              <a:off x="1657080" y="2275560"/>
              <a:ext cx="731880" cy="713880"/>
            </a:xfrm>
            <a:custGeom>
              <a:avLst/>
              <a:gdLst/>
              <a:ahLst/>
              <a:rect l="l" t="t" r="r" b="b"/>
              <a:pathLst>
                <a:path w="137" h="128">
                  <a:moveTo>
                    <a:pt x="70" y="24"/>
                  </a:moveTo>
                  <a:lnTo>
                    <a:pt x="29" y="50"/>
                  </a:lnTo>
                  <a:lnTo>
                    <a:pt x="0" y="26"/>
                  </a:lnTo>
                  <a:lnTo>
                    <a:pt x="42" y="0"/>
                  </a:lnTo>
                  <a:lnTo>
                    <a:pt x="70" y="24"/>
                  </a:lnTo>
                  <a:close/>
                  <a:moveTo>
                    <a:pt x="70" y="74"/>
                  </a:moveTo>
                  <a:lnTo>
                    <a:pt x="42" y="98"/>
                  </a:lnTo>
                  <a:lnTo>
                    <a:pt x="0" y="72"/>
                  </a:lnTo>
                  <a:lnTo>
                    <a:pt x="29" y="50"/>
                  </a:lnTo>
                  <a:lnTo>
                    <a:pt x="70" y="74"/>
                  </a:lnTo>
                  <a:close/>
                  <a:moveTo>
                    <a:pt x="109" y="104"/>
                  </a:moveTo>
                  <a:lnTo>
                    <a:pt x="70" y="128"/>
                  </a:lnTo>
                  <a:lnTo>
                    <a:pt x="70" y="128"/>
                  </a:lnTo>
                  <a:lnTo>
                    <a:pt x="70" y="128"/>
                  </a:lnTo>
                  <a:lnTo>
                    <a:pt x="70" y="128"/>
                  </a:lnTo>
                  <a:lnTo>
                    <a:pt x="70" y="128"/>
                  </a:lnTo>
                  <a:lnTo>
                    <a:pt x="29" y="104"/>
                  </a:lnTo>
                  <a:lnTo>
                    <a:pt x="29" y="95"/>
                  </a:lnTo>
                  <a:lnTo>
                    <a:pt x="42" y="102"/>
                  </a:lnTo>
                  <a:lnTo>
                    <a:pt x="70" y="78"/>
                  </a:lnTo>
                  <a:lnTo>
                    <a:pt x="70" y="78"/>
                  </a:lnTo>
                  <a:lnTo>
                    <a:pt x="70" y="78"/>
                  </a:lnTo>
                  <a:lnTo>
                    <a:pt x="70" y="78"/>
                  </a:lnTo>
                  <a:lnTo>
                    <a:pt x="70" y="78"/>
                  </a:lnTo>
                  <a:lnTo>
                    <a:pt x="98" y="102"/>
                  </a:lnTo>
                  <a:lnTo>
                    <a:pt x="109" y="95"/>
                  </a:lnTo>
                  <a:lnTo>
                    <a:pt x="109" y="104"/>
                  </a:lnTo>
                  <a:close/>
                  <a:moveTo>
                    <a:pt x="137" y="26"/>
                  </a:moveTo>
                  <a:lnTo>
                    <a:pt x="111" y="50"/>
                  </a:lnTo>
                  <a:lnTo>
                    <a:pt x="70" y="24"/>
                  </a:lnTo>
                  <a:lnTo>
                    <a:pt x="98" y="0"/>
                  </a:lnTo>
                  <a:lnTo>
                    <a:pt x="137" y="26"/>
                  </a:lnTo>
                  <a:close/>
                  <a:moveTo>
                    <a:pt x="137" y="72"/>
                  </a:moveTo>
                  <a:lnTo>
                    <a:pt x="98" y="98"/>
                  </a:lnTo>
                  <a:lnTo>
                    <a:pt x="70" y="74"/>
                  </a:lnTo>
                  <a:lnTo>
                    <a:pt x="111" y="50"/>
                  </a:lnTo>
                  <a:lnTo>
                    <a:pt x="137" y="72"/>
                  </a:lnTo>
                  <a:close/>
                </a:path>
              </a:pathLst>
            </a:custGeom>
            <a:solidFill>
              <a:schemeClr val="bg1"/>
            </a:solidFill>
            <a:ln w="9360">
              <a:noFill/>
            </a:ln>
          </p:spPr>
          <p:style>
            <a:lnRef idx="0"/>
            <a:fillRef idx="0"/>
            <a:effectRef idx="0"/>
            <a:fontRef idx="minor"/>
          </p:style>
        </p:sp>
      </p:grpSp>
      <p:grpSp>
        <p:nvGrpSpPr>
          <p:cNvPr id="315" name="Group 9"/>
          <p:cNvGrpSpPr/>
          <p:nvPr/>
        </p:nvGrpSpPr>
        <p:grpSpPr>
          <a:xfrm>
            <a:off x="3750840" y="1958760"/>
            <a:ext cx="1290960" cy="1348200"/>
            <a:chOff x="3750840" y="1958760"/>
            <a:chExt cx="1290960" cy="1348200"/>
          </a:xfrm>
        </p:grpSpPr>
        <p:sp>
          <p:nvSpPr>
            <p:cNvPr id="316" name="CustomShape 10"/>
            <p:cNvSpPr/>
            <p:nvPr/>
          </p:nvSpPr>
          <p:spPr>
            <a:xfrm>
              <a:off x="3750840" y="1958760"/>
              <a:ext cx="1290960" cy="1348200"/>
            </a:xfrm>
            <a:prstGeom prst="ellipse">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17" name="CustomShape 11"/>
            <p:cNvSpPr/>
            <p:nvPr/>
          </p:nvSpPr>
          <p:spPr>
            <a:xfrm>
              <a:off x="4032360" y="2355840"/>
              <a:ext cx="729000" cy="553320"/>
            </a:xfrm>
            <a:custGeom>
              <a:avLst/>
              <a:gdLst/>
              <a:ahLst/>
              <a:rect l="l" t="t" r="r" b="b"/>
              <a:pathLst>
                <a:path w="73" h="53">
                  <a:moveTo>
                    <a:pt x="59" y="53"/>
                  </a:moveTo>
                  <a:cubicBezTo>
                    <a:pt x="17" y="53"/>
                    <a:pt x="17" y="53"/>
                    <a:pt x="17" y="53"/>
                  </a:cubicBezTo>
                  <a:cubicBezTo>
                    <a:pt x="8" y="53"/>
                    <a:pt x="0" y="45"/>
                    <a:pt x="0" y="36"/>
                  </a:cubicBezTo>
                  <a:cubicBezTo>
                    <a:pt x="0" y="29"/>
                    <a:pt x="4" y="23"/>
                    <a:pt x="10" y="21"/>
                  </a:cubicBezTo>
                  <a:cubicBezTo>
                    <a:pt x="10" y="20"/>
                    <a:pt x="10" y="20"/>
                    <a:pt x="10" y="19"/>
                  </a:cubicBezTo>
                  <a:cubicBezTo>
                    <a:pt x="10" y="8"/>
                    <a:pt x="19" y="0"/>
                    <a:pt x="30" y="0"/>
                  </a:cubicBezTo>
                  <a:cubicBezTo>
                    <a:pt x="37" y="0"/>
                    <a:pt x="45" y="4"/>
                    <a:pt x="48" y="12"/>
                  </a:cubicBezTo>
                  <a:cubicBezTo>
                    <a:pt x="49" y="10"/>
                    <a:pt x="52" y="9"/>
                    <a:pt x="54" y="9"/>
                  </a:cubicBezTo>
                  <a:cubicBezTo>
                    <a:pt x="59" y="9"/>
                    <a:pt x="64" y="14"/>
                    <a:pt x="64" y="19"/>
                  </a:cubicBezTo>
                  <a:cubicBezTo>
                    <a:pt x="64" y="21"/>
                    <a:pt x="63" y="23"/>
                    <a:pt x="62" y="24"/>
                  </a:cubicBezTo>
                  <a:cubicBezTo>
                    <a:pt x="69" y="26"/>
                    <a:pt x="73" y="32"/>
                    <a:pt x="73" y="38"/>
                  </a:cubicBezTo>
                  <a:cubicBezTo>
                    <a:pt x="73" y="46"/>
                    <a:pt x="67" y="53"/>
                    <a:pt x="59" y="53"/>
                  </a:cubicBezTo>
                  <a:close/>
                  <a:moveTo>
                    <a:pt x="49" y="27"/>
                  </a:moveTo>
                  <a:cubicBezTo>
                    <a:pt x="35" y="13"/>
                    <a:pt x="35" y="13"/>
                    <a:pt x="35" y="13"/>
                  </a:cubicBezTo>
                  <a:cubicBezTo>
                    <a:pt x="35" y="13"/>
                    <a:pt x="35" y="13"/>
                    <a:pt x="34" y="13"/>
                  </a:cubicBezTo>
                  <a:cubicBezTo>
                    <a:pt x="34" y="13"/>
                    <a:pt x="34" y="13"/>
                    <a:pt x="34" y="13"/>
                  </a:cubicBezTo>
                  <a:cubicBezTo>
                    <a:pt x="20" y="27"/>
                    <a:pt x="20" y="27"/>
                    <a:pt x="20" y="27"/>
                  </a:cubicBezTo>
                  <a:cubicBezTo>
                    <a:pt x="20" y="27"/>
                    <a:pt x="20" y="27"/>
                    <a:pt x="20" y="27"/>
                  </a:cubicBezTo>
                  <a:cubicBezTo>
                    <a:pt x="20" y="28"/>
                    <a:pt x="20" y="29"/>
                    <a:pt x="21" y="29"/>
                  </a:cubicBezTo>
                  <a:cubicBezTo>
                    <a:pt x="30" y="29"/>
                    <a:pt x="30" y="29"/>
                    <a:pt x="30" y="29"/>
                  </a:cubicBezTo>
                  <a:cubicBezTo>
                    <a:pt x="30" y="42"/>
                    <a:pt x="30" y="42"/>
                    <a:pt x="30" y="42"/>
                  </a:cubicBezTo>
                  <a:cubicBezTo>
                    <a:pt x="30" y="43"/>
                    <a:pt x="30" y="43"/>
                    <a:pt x="31" y="43"/>
                  </a:cubicBezTo>
                  <a:cubicBezTo>
                    <a:pt x="38" y="43"/>
                    <a:pt x="38" y="43"/>
                    <a:pt x="38" y="43"/>
                  </a:cubicBezTo>
                  <a:cubicBezTo>
                    <a:pt x="39" y="43"/>
                    <a:pt x="39" y="43"/>
                    <a:pt x="39" y="42"/>
                  </a:cubicBezTo>
                  <a:cubicBezTo>
                    <a:pt x="39" y="29"/>
                    <a:pt x="39" y="29"/>
                    <a:pt x="39" y="29"/>
                  </a:cubicBezTo>
                  <a:cubicBezTo>
                    <a:pt x="48" y="29"/>
                    <a:pt x="48" y="29"/>
                    <a:pt x="48" y="29"/>
                  </a:cubicBezTo>
                  <a:cubicBezTo>
                    <a:pt x="49" y="29"/>
                    <a:pt x="49" y="28"/>
                    <a:pt x="49" y="27"/>
                  </a:cubicBezTo>
                  <a:cubicBezTo>
                    <a:pt x="49" y="27"/>
                    <a:pt x="49" y="27"/>
                    <a:pt x="49" y="27"/>
                  </a:cubicBezTo>
                  <a:close/>
                </a:path>
              </a:pathLst>
            </a:custGeom>
            <a:solidFill>
              <a:schemeClr val="bg1"/>
            </a:solidFill>
            <a:ln w="9360">
              <a:noFill/>
            </a:ln>
          </p:spPr>
          <p:style>
            <a:lnRef idx="0"/>
            <a:fillRef idx="0"/>
            <a:effectRef idx="0"/>
            <a:fontRef idx="minor"/>
          </p:style>
        </p:sp>
      </p:grpSp>
      <p:grpSp>
        <p:nvGrpSpPr>
          <p:cNvPr id="318" name="Group 12"/>
          <p:cNvGrpSpPr/>
          <p:nvPr/>
        </p:nvGrpSpPr>
        <p:grpSpPr>
          <a:xfrm>
            <a:off x="8497800" y="1958760"/>
            <a:ext cx="1291320" cy="1348200"/>
            <a:chOff x="8497800" y="1958760"/>
            <a:chExt cx="1291320" cy="1348200"/>
          </a:xfrm>
        </p:grpSpPr>
        <p:sp>
          <p:nvSpPr>
            <p:cNvPr id="319" name="CustomShape 13"/>
            <p:cNvSpPr/>
            <p:nvPr/>
          </p:nvSpPr>
          <p:spPr>
            <a:xfrm>
              <a:off x="8497800" y="1958760"/>
              <a:ext cx="1291320" cy="1348200"/>
            </a:xfrm>
            <a:prstGeom prst="ellipse">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0" name="CustomShape 14"/>
            <p:cNvSpPr/>
            <p:nvPr/>
          </p:nvSpPr>
          <p:spPr>
            <a:xfrm>
              <a:off x="8803440" y="2292120"/>
              <a:ext cx="680040" cy="681120"/>
            </a:xfrm>
            <a:custGeom>
              <a:avLst/>
              <a:gdLst/>
              <a:ahLst/>
              <a:rect l="l" t="t" r="r" b="b"/>
              <a:pathLst>
                <a:path w="67" h="64">
                  <a:moveTo>
                    <a:pt x="63" y="49"/>
                  </a:moveTo>
                  <a:cubicBezTo>
                    <a:pt x="62" y="49"/>
                    <a:pt x="58" y="45"/>
                    <a:pt x="58" y="44"/>
                  </a:cubicBezTo>
                  <a:cubicBezTo>
                    <a:pt x="54" y="48"/>
                    <a:pt x="54" y="48"/>
                    <a:pt x="54" y="48"/>
                  </a:cubicBezTo>
                  <a:cubicBezTo>
                    <a:pt x="63" y="57"/>
                    <a:pt x="63" y="57"/>
                    <a:pt x="63" y="57"/>
                  </a:cubicBezTo>
                  <a:cubicBezTo>
                    <a:pt x="63" y="58"/>
                    <a:pt x="64" y="59"/>
                    <a:pt x="64" y="60"/>
                  </a:cubicBezTo>
                  <a:cubicBezTo>
                    <a:pt x="64" y="62"/>
                    <a:pt x="61" y="64"/>
                    <a:pt x="59" y="64"/>
                  </a:cubicBezTo>
                  <a:cubicBezTo>
                    <a:pt x="58" y="64"/>
                    <a:pt x="57" y="64"/>
                    <a:pt x="56" y="63"/>
                  </a:cubicBezTo>
                  <a:cubicBezTo>
                    <a:pt x="29" y="36"/>
                    <a:pt x="29" y="36"/>
                    <a:pt x="29" y="36"/>
                  </a:cubicBezTo>
                  <a:cubicBezTo>
                    <a:pt x="25" y="39"/>
                    <a:pt x="20" y="42"/>
                    <a:pt x="15" y="42"/>
                  </a:cubicBezTo>
                  <a:cubicBezTo>
                    <a:pt x="6" y="42"/>
                    <a:pt x="0" y="36"/>
                    <a:pt x="0" y="27"/>
                  </a:cubicBezTo>
                  <a:cubicBezTo>
                    <a:pt x="0" y="14"/>
                    <a:pt x="13" y="0"/>
                    <a:pt x="26" y="0"/>
                  </a:cubicBezTo>
                  <a:cubicBezTo>
                    <a:pt x="35" y="0"/>
                    <a:pt x="41" y="6"/>
                    <a:pt x="41" y="15"/>
                  </a:cubicBezTo>
                  <a:cubicBezTo>
                    <a:pt x="41" y="21"/>
                    <a:pt x="39" y="26"/>
                    <a:pt x="36" y="30"/>
                  </a:cubicBezTo>
                  <a:cubicBezTo>
                    <a:pt x="50" y="44"/>
                    <a:pt x="50" y="44"/>
                    <a:pt x="50" y="44"/>
                  </a:cubicBezTo>
                  <a:cubicBezTo>
                    <a:pt x="54" y="40"/>
                    <a:pt x="54" y="40"/>
                    <a:pt x="54" y="40"/>
                  </a:cubicBezTo>
                  <a:cubicBezTo>
                    <a:pt x="53" y="39"/>
                    <a:pt x="49" y="36"/>
                    <a:pt x="49" y="35"/>
                  </a:cubicBezTo>
                  <a:cubicBezTo>
                    <a:pt x="49" y="34"/>
                    <a:pt x="53" y="31"/>
                    <a:pt x="54" y="31"/>
                  </a:cubicBezTo>
                  <a:cubicBezTo>
                    <a:pt x="54" y="31"/>
                    <a:pt x="54" y="31"/>
                    <a:pt x="55" y="31"/>
                  </a:cubicBezTo>
                  <a:cubicBezTo>
                    <a:pt x="56" y="32"/>
                    <a:pt x="67" y="43"/>
                    <a:pt x="67" y="44"/>
                  </a:cubicBezTo>
                  <a:cubicBezTo>
                    <a:pt x="67" y="45"/>
                    <a:pt x="64" y="49"/>
                    <a:pt x="63" y="49"/>
                  </a:cubicBezTo>
                  <a:close/>
                  <a:moveTo>
                    <a:pt x="25" y="8"/>
                  </a:moveTo>
                  <a:cubicBezTo>
                    <a:pt x="21" y="8"/>
                    <a:pt x="18" y="12"/>
                    <a:pt x="18" y="16"/>
                  </a:cubicBezTo>
                  <a:cubicBezTo>
                    <a:pt x="18" y="17"/>
                    <a:pt x="18" y="18"/>
                    <a:pt x="19" y="19"/>
                  </a:cubicBezTo>
                  <a:cubicBezTo>
                    <a:pt x="17" y="19"/>
                    <a:pt x="16" y="18"/>
                    <a:pt x="15" y="18"/>
                  </a:cubicBezTo>
                  <a:cubicBezTo>
                    <a:pt x="11" y="18"/>
                    <a:pt x="7" y="22"/>
                    <a:pt x="7" y="26"/>
                  </a:cubicBezTo>
                  <a:cubicBezTo>
                    <a:pt x="7" y="30"/>
                    <a:pt x="11" y="34"/>
                    <a:pt x="15" y="34"/>
                  </a:cubicBezTo>
                  <a:cubicBezTo>
                    <a:pt x="19" y="34"/>
                    <a:pt x="23" y="30"/>
                    <a:pt x="23" y="26"/>
                  </a:cubicBezTo>
                  <a:cubicBezTo>
                    <a:pt x="23" y="25"/>
                    <a:pt x="23" y="24"/>
                    <a:pt x="22" y="23"/>
                  </a:cubicBezTo>
                  <a:cubicBezTo>
                    <a:pt x="23" y="23"/>
                    <a:pt x="24" y="24"/>
                    <a:pt x="25" y="24"/>
                  </a:cubicBezTo>
                  <a:cubicBezTo>
                    <a:pt x="30" y="24"/>
                    <a:pt x="33" y="20"/>
                    <a:pt x="33" y="16"/>
                  </a:cubicBezTo>
                  <a:cubicBezTo>
                    <a:pt x="33" y="12"/>
                    <a:pt x="30" y="8"/>
                    <a:pt x="25" y="8"/>
                  </a:cubicBezTo>
                  <a:close/>
                </a:path>
              </a:pathLst>
            </a:custGeom>
            <a:solidFill>
              <a:schemeClr val="bg1"/>
            </a:solidFill>
            <a:ln w="9360">
              <a:noFill/>
            </a:ln>
          </p:spPr>
          <p:style>
            <a:lnRef idx="0"/>
            <a:fillRef idx="0"/>
            <a:effectRef idx="0"/>
            <a:fontRef idx="minor"/>
          </p:style>
        </p:sp>
      </p:grpSp>
      <p:grpSp>
        <p:nvGrpSpPr>
          <p:cNvPr id="321" name="Group 15"/>
          <p:cNvGrpSpPr/>
          <p:nvPr/>
        </p:nvGrpSpPr>
        <p:grpSpPr>
          <a:xfrm>
            <a:off x="6399360" y="1998360"/>
            <a:ext cx="1290960" cy="1348560"/>
            <a:chOff x="6399360" y="1998360"/>
            <a:chExt cx="1290960" cy="1348560"/>
          </a:xfrm>
        </p:grpSpPr>
        <p:sp>
          <p:nvSpPr>
            <p:cNvPr id="322" name="CustomShape 16"/>
            <p:cNvSpPr/>
            <p:nvPr/>
          </p:nvSpPr>
          <p:spPr>
            <a:xfrm>
              <a:off x="6399360" y="1998360"/>
              <a:ext cx="1290960" cy="1348560"/>
            </a:xfrm>
            <a:prstGeom prst="ellipse">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23" name="CustomShape 17"/>
            <p:cNvSpPr/>
            <p:nvPr/>
          </p:nvSpPr>
          <p:spPr>
            <a:xfrm>
              <a:off x="6669360" y="2365920"/>
              <a:ext cx="750600" cy="607680"/>
            </a:xfrm>
            <a:custGeom>
              <a:avLst/>
              <a:gdLst/>
              <a:ahLst/>
              <a:rect l="l" t="t" r="r" b="b"/>
              <a:pathLst>
                <a:path w="72" h="56">
                  <a:moveTo>
                    <a:pt x="29" y="41"/>
                  </a:moveTo>
                  <a:cubicBezTo>
                    <a:pt x="26" y="41"/>
                    <a:pt x="24" y="40"/>
                    <a:pt x="22" y="40"/>
                  </a:cubicBezTo>
                  <a:cubicBezTo>
                    <a:pt x="18" y="42"/>
                    <a:pt x="15" y="44"/>
                    <a:pt x="11" y="45"/>
                  </a:cubicBezTo>
                  <a:cubicBezTo>
                    <a:pt x="9" y="45"/>
                    <a:pt x="8" y="46"/>
                    <a:pt x="7" y="46"/>
                  </a:cubicBezTo>
                  <a:cubicBezTo>
                    <a:pt x="7" y="46"/>
                    <a:pt x="7" y="46"/>
                    <a:pt x="7" y="46"/>
                  </a:cubicBezTo>
                  <a:cubicBezTo>
                    <a:pt x="6" y="46"/>
                    <a:pt x="6" y="45"/>
                    <a:pt x="6" y="45"/>
                  </a:cubicBezTo>
                  <a:cubicBezTo>
                    <a:pt x="5" y="44"/>
                    <a:pt x="6" y="43"/>
                    <a:pt x="6" y="43"/>
                  </a:cubicBezTo>
                  <a:cubicBezTo>
                    <a:pt x="8" y="41"/>
                    <a:pt x="10" y="40"/>
                    <a:pt x="11" y="36"/>
                  </a:cubicBezTo>
                  <a:cubicBezTo>
                    <a:pt x="5" y="32"/>
                    <a:pt x="0" y="27"/>
                    <a:pt x="0" y="20"/>
                  </a:cubicBezTo>
                  <a:cubicBezTo>
                    <a:pt x="0" y="9"/>
                    <a:pt x="13" y="0"/>
                    <a:pt x="29" y="0"/>
                  </a:cubicBezTo>
                  <a:cubicBezTo>
                    <a:pt x="44" y="0"/>
                    <a:pt x="57" y="9"/>
                    <a:pt x="57" y="20"/>
                  </a:cubicBezTo>
                  <a:cubicBezTo>
                    <a:pt x="57" y="32"/>
                    <a:pt x="44" y="41"/>
                    <a:pt x="29" y="41"/>
                  </a:cubicBezTo>
                  <a:close/>
                  <a:moveTo>
                    <a:pt x="62" y="47"/>
                  </a:moveTo>
                  <a:cubicBezTo>
                    <a:pt x="63" y="50"/>
                    <a:pt x="65" y="51"/>
                    <a:pt x="66" y="53"/>
                  </a:cubicBezTo>
                  <a:cubicBezTo>
                    <a:pt x="67" y="54"/>
                    <a:pt x="67" y="54"/>
                    <a:pt x="67" y="55"/>
                  </a:cubicBezTo>
                  <a:cubicBezTo>
                    <a:pt x="67" y="56"/>
                    <a:pt x="67" y="56"/>
                    <a:pt x="66" y="56"/>
                  </a:cubicBezTo>
                  <a:cubicBezTo>
                    <a:pt x="65" y="56"/>
                    <a:pt x="63" y="56"/>
                    <a:pt x="62" y="55"/>
                  </a:cubicBezTo>
                  <a:cubicBezTo>
                    <a:pt x="58" y="54"/>
                    <a:pt x="55" y="53"/>
                    <a:pt x="51" y="50"/>
                  </a:cubicBezTo>
                  <a:cubicBezTo>
                    <a:pt x="49" y="51"/>
                    <a:pt x="47" y="51"/>
                    <a:pt x="44" y="51"/>
                  </a:cubicBezTo>
                  <a:cubicBezTo>
                    <a:pt x="37" y="51"/>
                    <a:pt x="30" y="49"/>
                    <a:pt x="25" y="46"/>
                  </a:cubicBezTo>
                  <a:cubicBezTo>
                    <a:pt x="26" y="46"/>
                    <a:pt x="28" y="46"/>
                    <a:pt x="29" y="46"/>
                  </a:cubicBezTo>
                  <a:cubicBezTo>
                    <a:pt x="37" y="46"/>
                    <a:pt x="46" y="43"/>
                    <a:pt x="52" y="39"/>
                  </a:cubicBezTo>
                  <a:cubicBezTo>
                    <a:pt x="58" y="34"/>
                    <a:pt x="62" y="27"/>
                    <a:pt x="62" y="20"/>
                  </a:cubicBezTo>
                  <a:cubicBezTo>
                    <a:pt x="62" y="18"/>
                    <a:pt x="62" y="16"/>
                    <a:pt x="61" y="14"/>
                  </a:cubicBezTo>
                  <a:cubicBezTo>
                    <a:pt x="68" y="18"/>
                    <a:pt x="72" y="24"/>
                    <a:pt x="72" y="30"/>
                  </a:cubicBezTo>
                  <a:cubicBezTo>
                    <a:pt x="72" y="37"/>
                    <a:pt x="68" y="43"/>
                    <a:pt x="62" y="47"/>
                  </a:cubicBezTo>
                  <a:close/>
                </a:path>
              </a:pathLst>
            </a:custGeom>
            <a:solidFill>
              <a:schemeClr val="bg1"/>
            </a:solidFill>
            <a:ln w="9360">
              <a:noFill/>
            </a:ln>
          </p:spPr>
          <p:style>
            <a:lnRef idx="0"/>
            <a:fillRef idx="0"/>
            <a:effectRef idx="0"/>
            <a:fontRef idx="minor"/>
          </p:style>
        </p:sp>
      </p:grpSp>
      <p:sp>
        <p:nvSpPr>
          <p:cNvPr id="324" name="CustomShape 18"/>
          <p:cNvSpPr/>
          <p:nvPr/>
        </p:nvSpPr>
        <p:spPr>
          <a:xfrm>
            <a:off x="1063080" y="4277880"/>
            <a:ext cx="2033640" cy="990000"/>
          </a:xfrm>
          <a:prstGeom prst="rect">
            <a:avLst/>
          </a:prstGeom>
          <a:noFill/>
          <a:ln>
            <a:noFill/>
          </a:ln>
        </p:spPr>
        <p:style>
          <a:lnRef idx="0"/>
          <a:fillRef idx="0"/>
          <a:effectRef idx="0"/>
          <a:fontRef idx="minor"/>
        </p:style>
      </p:sp>
      <p:sp>
        <p:nvSpPr>
          <p:cNvPr id="325" name="CustomShape 19"/>
          <p:cNvSpPr/>
          <p:nvPr/>
        </p:nvSpPr>
        <p:spPr>
          <a:xfrm>
            <a:off x="1371240" y="3861360"/>
            <a:ext cx="1892880" cy="17362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1800" spc="-1" strike="noStrike">
                <a:solidFill>
                  <a:srgbClr val="0f47a6"/>
                </a:solidFill>
                <a:latin typeface="Yeseva One"/>
                <a:ea typeface="Yeseva One"/>
              </a:rPr>
              <a:t>Automate the creation of AWS </a:t>
            </a:r>
            <a:r>
              <a:rPr b="0" lang="en-US" sz="1800" spc="-1" strike="noStrike">
                <a:solidFill>
                  <a:srgbClr val="0f47a6"/>
                </a:solidFill>
                <a:latin typeface="Yeseva One"/>
                <a:ea typeface="Yeseva One"/>
              </a:rPr>
              <a:t>accounts and categorize workloads </a:t>
            </a:r>
            <a:r>
              <a:rPr b="0" lang="en-US" sz="1800" spc="-1" strike="noStrike">
                <a:solidFill>
                  <a:srgbClr val="0f47a6"/>
                </a:solidFill>
                <a:latin typeface="Yeseva One"/>
                <a:ea typeface="Yeseva One"/>
              </a:rPr>
              <a:t>using groups</a:t>
            </a:r>
            <a:endParaRPr b="0" lang="en-US" sz="1800" spc="-1" strike="noStrike">
              <a:latin typeface="Arial"/>
            </a:endParaRPr>
          </a:p>
        </p:txBody>
      </p:sp>
      <p:sp>
        <p:nvSpPr>
          <p:cNvPr id="326" name="CustomShape 20"/>
          <p:cNvSpPr/>
          <p:nvPr/>
        </p:nvSpPr>
        <p:spPr>
          <a:xfrm>
            <a:off x="3730320" y="3861360"/>
            <a:ext cx="2062080" cy="17362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1800" spc="-1" strike="noStrike">
                <a:solidFill>
                  <a:srgbClr val="0f47a6"/>
                </a:solidFill>
                <a:latin typeface="Yeseva One"/>
                <a:ea typeface="Yeseva One"/>
              </a:rPr>
              <a:t>Provide tools and </a:t>
            </a:r>
            <a:r>
              <a:rPr b="0" lang="en-US" sz="1800" spc="-1" strike="noStrike">
                <a:solidFill>
                  <a:srgbClr val="0f47a6"/>
                </a:solidFill>
                <a:latin typeface="Yeseva One"/>
                <a:ea typeface="Yeseva One"/>
              </a:rPr>
              <a:t>access for your </a:t>
            </a:r>
            <a:r>
              <a:rPr b="0" lang="en-US" sz="1800" spc="-1" strike="noStrike">
                <a:solidFill>
                  <a:srgbClr val="0f47a6"/>
                </a:solidFill>
                <a:latin typeface="Yeseva One"/>
                <a:ea typeface="Yeseva One"/>
              </a:rPr>
              <a:t>security teams while </a:t>
            </a:r>
            <a:r>
              <a:rPr b="0" lang="en-US" sz="1800" spc="-1" strike="noStrike">
                <a:solidFill>
                  <a:srgbClr val="0f47a6"/>
                </a:solidFill>
                <a:latin typeface="Yeseva One"/>
                <a:ea typeface="Yeseva One"/>
              </a:rPr>
              <a:t>encouraging </a:t>
            </a:r>
            <a:r>
              <a:rPr b="0" lang="en-US" sz="1800" spc="-1" strike="noStrike">
                <a:solidFill>
                  <a:srgbClr val="0f47a6"/>
                </a:solidFill>
                <a:latin typeface="Yeseva One"/>
                <a:ea typeface="Yeseva One"/>
              </a:rPr>
              <a:t>development</a:t>
            </a:r>
            <a:endParaRPr b="0" lang="en-US" sz="1800" spc="-1" strike="noStrike">
              <a:latin typeface="Arial"/>
            </a:endParaRPr>
          </a:p>
        </p:txBody>
      </p:sp>
      <p:sp>
        <p:nvSpPr>
          <p:cNvPr id="327" name="CustomShape 21"/>
          <p:cNvSpPr/>
          <p:nvPr/>
        </p:nvSpPr>
        <p:spPr>
          <a:xfrm>
            <a:off x="8140680" y="4277880"/>
            <a:ext cx="2033640" cy="990000"/>
          </a:xfrm>
          <a:prstGeom prst="rect">
            <a:avLst/>
          </a:prstGeom>
          <a:noFill/>
          <a:ln>
            <a:noFill/>
          </a:ln>
        </p:spPr>
        <p:style>
          <a:lnRef idx="0"/>
          <a:fillRef idx="0"/>
          <a:effectRef idx="0"/>
          <a:fontRef idx="minor"/>
        </p:style>
      </p:sp>
      <p:sp>
        <p:nvSpPr>
          <p:cNvPr id="328" name="CustomShape 22"/>
          <p:cNvSpPr/>
          <p:nvPr/>
        </p:nvSpPr>
        <p:spPr>
          <a:xfrm>
            <a:off x="8448840" y="3861360"/>
            <a:ext cx="1725480" cy="14619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1800" spc="-1" strike="noStrike">
                <a:solidFill>
                  <a:srgbClr val="0f47a6"/>
                </a:solidFill>
                <a:latin typeface="Yeseva One"/>
                <a:ea typeface="Yeseva One"/>
              </a:rPr>
              <a:t>Implem</a:t>
            </a:r>
            <a:r>
              <a:rPr b="0" lang="en-US" sz="1800" spc="-1" strike="noStrike">
                <a:solidFill>
                  <a:srgbClr val="0f47a6"/>
                </a:solidFill>
                <a:latin typeface="Yeseva One"/>
                <a:ea typeface="Yeseva One"/>
              </a:rPr>
              <a:t>ent and </a:t>
            </a:r>
            <a:r>
              <a:rPr b="0" lang="en-US" sz="1800" spc="-1" strike="noStrike">
                <a:solidFill>
                  <a:srgbClr val="0f47a6"/>
                </a:solidFill>
                <a:latin typeface="Yeseva One"/>
                <a:ea typeface="Yeseva One"/>
              </a:rPr>
              <a:t>enforce </a:t>
            </a:r>
            <a:r>
              <a:rPr b="0" lang="en-US" sz="1800" spc="-1" strike="noStrike">
                <a:solidFill>
                  <a:srgbClr val="0f47a6"/>
                </a:solidFill>
                <a:latin typeface="Yeseva One"/>
                <a:ea typeface="Yeseva One"/>
              </a:rPr>
              <a:t>audit </a:t>
            </a:r>
            <a:r>
              <a:rPr b="0" lang="en-US" sz="1800" spc="-1" strike="noStrike">
                <a:solidFill>
                  <a:srgbClr val="0f47a6"/>
                </a:solidFill>
                <a:latin typeface="Yeseva One"/>
                <a:ea typeface="Yeseva One"/>
              </a:rPr>
              <a:t>and </a:t>
            </a:r>
            <a:r>
              <a:rPr b="0" lang="en-US" sz="1800" spc="-1" strike="noStrike">
                <a:solidFill>
                  <a:srgbClr val="0f47a6"/>
                </a:solidFill>
                <a:latin typeface="Yeseva One"/>
                <a:ea typeface="Yeseva One"/>
              </a:rPr>
              <a:t>complia</a:t>
            </a:r>
            <a:r>
              <a:rPr b="0" lang="en-US" sz="1800" spc="-1" strike="noStrike">
                <a:solidFill>
                  <a:srgbClr val="0f47a6"/>
                </a:solidFill>
                <a:latin typeface="Yeseva One"/>
                <a:ea typeface="Yeseva One"/>
              </a:rPr>
              <a:t>nce </a:t>
            </a:r>
            <a:r>
              <a:rPr b="0" lang="en-US" sz="1800" spc="-1" strike="noStrike">
                <a:solidFill>
                  <a:srgbClr val="0f47a6"/>
                </a:solidFill>
                <a:latin typeface="Yeseva One"/>
                <a:ea typeface="Yeseva One"/>
              </a:rPr>
              <a:t>policies</a:t>
            </a:r>
            <a:endParaRPr b="0" lang="en-US" sz="1800" spc="-1" strike="noStrike">
              <a:latin typeface="Arial"/>
            </a:endParaRPr>
          </a:p>
        </p:txBody>
      </p:sp>
      <p:sp>
        <p:nvSpPr>
          <p:cNvPr id="329" name="CustomShape 23"/>
          <p:cNvSpPr/>
          <p:nvPr/>
        </p:nvSpPr>
        <p:spPr>
          <a:xfrm>
            <a:off x="9272880" y="4228200"/>
            <a:ext cx="2033640" cy="989640"/>
          </a:xfrm>
          <a:prstGeom prst="rect">
            <a:avLst/>
          </a:prstGeom>
          <a:noFill/>
          <a:ln>
            <a:noFill/>
          </a:ln>
        </p:spPr>
        <p:style>
          <a:lnRef idx="0"/>
          <a:fillRef idx="0"/>
          <a:effectRef idx="0"/>
          <a:fontRef idx="minor"/>
        </p:style>
      </p:sp>
      <p:sp>
        <p:nvSpPr>
          <p:cNvPr id="330" name="CustomShape 24"/>
          <p:cNvSpPr/>
          <p:nvPr/>
        </p:nvSpPr>
        <p:spPr>
          <a:xfrm>
            <a:off x="6256800" y="3902040"/>
            <a:ext cx="1861920" cy="14619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1800" spc="-1" strike="noStrike">
                <a:solidFill>
                  <a:srgbClr val="0f47a6"/>
                </a:solidFill>
                <a:latin typeface="Yeseva One"/>
                <a:ea typeface="Yeseva One"/>
              </a:rPr>
              <a:t>Share common resources </a:t>
            </a:r>
            <a:r>
              <a:rPr b="0" lang="en-US" sz="1800" spc="-1" strike="noStrike">
                <a:solidFill>
                  <a:srgbClr val="0f47a6"/>
                </a:solidFill>
                <a:latin typeface="Yeseva One"/>
                <a:ea typeface="Yeseva One"/>
              </a:rPr>
              <a:t>across accounts</a:t>
            </a:r>
            <a:endParaRPr b="0" lang="en-US" sz="1800" spc="-1" strike="noStrike">
              <a:latin typeface="Arial"/>
            </a:endParaRPr>
          </a:p>
        </p:txBody>
      </p:sp>
    </p:spTree>
  </p:cSld>
  <mc:AlternateContent>
    <mc:Choice Requires="p14">
      <p:transition spd="slow" advTm="0" p14:dur="1500">
        <p:random/>
      </p:transition>
    </mc:Choice>
    <mc:Fallback>
      <p:transition spd="slow" advTm="0">
        <p:random/>
      </p:transition>
    </mc:Fallback>
  </mc:AlternateContent>
  <p:timing>
    <p:tnLst>
      <p:par>
        <p:cTn id="796" dur="indefinite" restart="never" nodeType="tmRoot">
          <p:childTnLst>
            <p:seq>
              <p:cTn id="797" dur="indefinite" nodeType="mainSeq">
                <p:childTnLst>
                  <p:par>
                    <p:cTn id="798" fill="hold">
                      <p:stCondLst>
                        <p:cond delay="0"/>
                      </p:stCondLst>
                      <p:childTnLst>
                        <p:par>
                          <p:cTn id="799" fill="hold">
                            <p:stCondLst>
                              <p:cond delay="0"/>
                            </p:stCondLst>
                            <p:childTnLst>
                              <p:par>
                                <p:cTn id="800" nodeType="afterEffect" fill="hold" presetClass="entr" presetID="49">
                                  <p:stCondLst>
                                    <p:cond delay="0"/>
                                  </p:stCondLst>
                                  <p:childTnLst>
                                    <p:set>
                                      <p:cBhvr>
                                        <p:cTn id="801" dur="1" fill="hold">
                                          <p:stCondLst>
                                            <p:cond delay="0"/>
                                          </p:stCondLst>
                                        </p:cTn>
                                        <p:tgtEl>
                                          <p:spTgt spid="307"/>
                                        </p:tgtEl>
                                        <p:attrNameLst>
                                          <p:attrName>style.visibility</p:attrName>
                                        </p:attrNameLst>
                                      </p:cBhvr>
                                      <p:to>
                                        <p:strVal val="visible"/>
                                      </p:to>
                                    </p:set>
                                    <p:anim calcmode="lin" valueType="num">
                                      <p:cBhvr additive="repl">
                                        <p:cTn id="802" dur="500" fill="hold"/>
                                        <p:tgtEl>
                                          <p:spTgt spid="307"/>
                                        </p:tgtEl>
                                        <p:attrNameLst>
                                          <p:attrName>ppt_w</p:attrName>
                                        </p:attrNameLst>
                                      </p:cBhvr>
                                      <p:tavLst>
                                        <p:tav tm="0">
                                          <p:val>
                                            <p:fltVal val="0"/>
                                          </p:val>
                                        </p:tav>
                                        <p:tav tm="100000">
                                          <p:val>
                                            <p:strVal val="#ppt_w"/>
                                          </p:val>
                                        </p:tav>
                                      </p:tavLst>
                                    </p:anim>
                                    <p:anim calcmode="lin" valueType="num">
                                      <p:cBhvr additive="repl">
                                        <p:cTn id="803" dur="500" fill="hold"/>
                                        <p:tgtEl>
                                          <p:spTgt spid="307"/>
                                        </p:tgtEl>
                                        <p:attrNameLst>
                                          <p:attrName>ppt_h</p:attrName>
                                        </p:attrNameLst>
                                      </p:cBhvr>
                                      <p:tavLst>
                                        <p:tav tm="0">
                                          <p:val>
                                            <p:fltVal val="0"/>
                                          </p:val>
                                        </p:tav>
                                        <p:tav tm="100000">
                                          <p:val>
                                            <p:strVal val="#ppt_h"/>
                                          </p:val>
                                        </p:tav>
                                      </p:tavLst>
                                    </p:anim>
                                    <p:anim calcmode="lin" valueType="num">
                                      <p:cBhvr additive="repl">
                                        <p:cTn id="804" dur="500" fill="hold"/>
                                        <p:tgtEl>
                                          <p:spTgt spid="307"/>
                                        </p:tgtEl>
                                        <p:attrNameLst>
                                          <p:attrName>r</p:attrName>
                                        </p:attrNameLst>
                                      </p:cBhvr>
                                      <p:tavLst>
                                        <p:tav tm="0">
                                          <p:val>
                                            <p:strVal val="360"/>
                                          </p:val>
                                        </p:tav>
                                        <p:tav tm="100000">
                                          <p:val>
                                            <p:strVal val="0"/>
                                          </p:val>
                                        </p:tav>
                                      </p:tavLst>
                                    </p:anim>
                                    <p:animEffect filter="fade" transition="in">
                                      <p:cBhvr additive="repl">
                                        <p:cTn id="805" dur="500"/>
                                        <p:tgtEl>
                                          <p:spTgt spid="307"/>
                                        </p:tgtEl>
                                      </p:cBhvr>
                                    </p:animEffect>
                                  </p:childTnLst>
                                </p:cTn>
                              </p:par>
                              <p:par>
                                <p:cTn id="806" nodeType="withEffect" fill="hold" presetClass="entr" presetID="41">
                                  <p:stCondLst>
                                    <p:cond delay="0"/>
                                  </p:stCondLst>
                                  <p:iterate type="lt">
                                    <p:tmAbs val="100"/>
                                  </p:iterate>
                                  <p:childTnLst>
                                    <p:set>
                                      <p:cBhvr>
                                        <p:cTn id="807" dur="1" fill="hold">
                                          <p:stCondLst>
                                            <p:cond delay="0"/>
                                          </p:stCondLst>
                                        </p:cTn>
                                        <p:tgtEl>
                                          <p:spTgt spid="310"/>
                                        </p:tgtEl>
                                        <p:attrNameLst>
                                          <p:attrName>style.visibility</p:attrName>
                                        </p:attrNameLst>
                                      </p:cBhvr>
                                      <p:to>
                                        <p:strVal val="visible"/>
                                      </p:to>
                                    </p:set>
                                    <p:anim calcmode="lin" valueType="num">
                                      <p:cBhvr additive="repl">
                                        <p:cTn id="808" dur="500" fill="hold"/>
                                        <p:tgtEl>
                                          <p:spTgt spid="310"/>
                                        </p:tgtEl>
                                        <p:attrNameLst>
                                          <p:attrName>ppt_x</p:attrName>
                                        </p:attrNameLst>
                                      </p:cBhvr>
                                      <p:tavLst>
                                        <p:tav tm="0">
                                          <p:val>
                                            <p:strVal val="#ppt_x"/>
                                          </p:val>
                                        </p:tav>
                                        <p:tav tm="50000">
                                          <p:val>
                                            <p:strVal val="#ppt_x+.1"/>
                                          </p:val>
                                        </p:tav>
                                        <p:tav tm="100000">
                                          <p:val>
                                            <p:strVal val="#ppt_x"/>
                                          </p:val>
                                        </p:tav>
                                      </p:tavLst>
                                    </p:anim>
                                    <p:anim calcmode="lin" valueType="num">
                                      <p:cBhvr additive="repl">
                                        <p:cTn id="809" dur="500" fill="hold"/>
                                        <p:tgtEl>
                                          <p:spTgt spid="310"/>
                                        </p:tgtEl>
                                        <p:attrNameLst>
                                          <p:attrName>ppt_y</p:attrName>
                                        </p:attrNameLst>
                                      </p:cBhvr>
                                      <p:tavLst>
                                        <p:tav tm="0">
                                          <p:val>
                                            <p:strVal val="#ppt_y"/>
                                          </p:val>
                                        </p:tav>
                                        <p:tav tm="100000">
                                          <p:val>
                                            <p:strVal val="#ppt_y"/>
                                          </p:val>
                                        </p:tav>
                                      </p:tavLst>
                                    </p:anim>
                                    <p:anim calcmode="lin" valueType="num">
                                      <p:cBhvr additive="repl">
                                        <p:cTn id="810" dur="500" fill="hold"/>
                                        <p:tgtEl>
                                          <p:spTgt spid="310"/>
                                        </p:tgtEl>
                                        <p:attrNameLst>
                                          <p:attrName>ppt_h</p:attrName>
                                        </p:attrNameLst>
                                      </p:cBhvr>
                                      <p:tavLst>
                                        <p:tav tm="0">
                                          <p:val>
                                            <p:strVal val="#ppt_h/10"/>
                                          </p:val>
                                        </p:tav>
                                        <p:tav tm="50000">
                                          <p:val>
                                            <p:strVal val="#ppt_h+.01"/>
                                          </p:val>
                                        </p:tav>
                                        <p:tav tm="100000">
                                          <p:val>
                                            <p:strVal val="#ppt_h"/>
                                          </p:val>
                                        </p:tav>
                                      </p:tavLst>
                                    </p:anim>
                                    <p:anim calcmode="lin" valueType="num">
                                      <p:cBhvr additive="repl">
                                        <p:cTn id="811" dur="500" fill="hold"/>
                                        <p:tgtEl>
                                          <p:spTgt spid="310"/>
                                        </p:tgtEl>
                                        <p:attrNameLst>
                                          <p:attrName>ppt_w</p:attrName>
                                        </p:attrNameLst>
                                      </p:cBhvr>
                                      <p:tavLst>
                                        <p:tav tm="0">
                                          <p:val>
                                            <p:strVal val="#ppt_w/10"/>
                                          </p:val>
                                        </p:tav>
                                        <p:tav tm="50000">
                                          <p:val>
                                            <p:strVal val="#ppt_w+.01"/>
                                          </p:val>
                                        </p:tav>
                                        <p:tav tm="100000">
                                          <p:val>
                                            <p:strVal val="#ppt_w"/>
                                          </p:val>
                                        </p:tav>
                                      </p:tavLst>
                                    </p:anim>
                                    <p:animEffect filter="fade" transition="in">
                                      <p:cBhvr additive="repl">
                                        <p:cTn id="812" dur="500"/>
                                        <p:tgtEl>
                                          <p:spTgt spid="310"/>
                                        </p:tgtEl>
                                      </p:cBhvr>
                                    </p:animEffect>
                                  </p:childTnLst>
                                </p:cTn>
                              </p:par>
                            </p:childTnLst>
                          </p:cTn>
                        </p:par>
                        <p:par>
                          <p:cTn id="813" fill="hold">
                            <p:stCondLst>
                              <p:cond delay="1800"/>
                            </p:stCondLst>
                            <p:childTnLst>
                              <p:par>
                                <p:cTn id="814" nodeType="afterEffect" fill="hold" presetClass="entr" presetID="53" presetSubtype="16">
                                  <p:stCondLst>
                                    <p:cond delay="0"/>
                                  </p:stCondLst>
                                  <p:childTnLst>
                                    <p:set>
                                      <p:cBhvr>
                                        <p:cTn id="815" dur="1" fill="hold">
                                          <p:stCondLst>
                                            <p:cond delay="0"/>
                                          </p:stCondLst>
                                        </p:cTn>
                                        <p:tgtEl>
                                          <p:spTgt spid="311"/>
                                        </p:tgtEl>
                                        <p:attrNameLst>
                                          <p:attrName>style.visibility</p:attrName>
                                        </p:attrNameLst>
                                      </p:cBhvr>
                                      <p:to>
                                        <p:strVal val="visible"/>
                                      </p:to>
                                    </p:set>
                                    <p:anim calcmode="lin" valueType="num">
                                      <p:cBhvr additive="repl">
                                        <p:cTn id="816" dur="500" fill="hold"/>
                                        <p:tgtEl>
                                          <p:spTgt spid="311"/>
                                        </p:tgtEl>
                                        <p:attrNameLst>
                                          <p:attrName>ppt_w</p:attrName>
                                        </p:attrNameLst>
                                      </p:cBhvr>
                                      <p:tavLst>
                                        <p:tav tm="0">
                                          <p:val>
                                            <p:fltVal val="0"/>
                                          </p:val>
                                        </p:tav>
                                        <p:tav tm="100000">
                                          <p:val>
                                            <p:strVal val="#ppt_w"/>
                                          </p:val>
                                        </p:tav>
                                      </p:tavLst>
                                    </p:anim>
                                    <p:anim calcmode="lin" valueType="num">
                                      <p:cBhvr additive="repl">
                                        <p:cTn id="817" dur="500" fill="hold"/>
                                        <p:tgtEl>
                                          <p:spTgt spid="311"/>
                                        </p:tgtEl>
                                        <p:attrNameLst>
                                          <p:attrName>ppt_h</p:attrName>
                                        </p:attrNameLst>
                                      </p:cBhvr>
                                      <p:tavLst>
                                        <p:tav tm="0">
                                          <p:val>
                                            <p:fltVal val="0"/>
                                          </p:val>
                                        </p:tav>
                                        <p:tav tm="100000">
                                          <p:val>
                                            <p:strVal val="#ppt_h"/>
                                          </p:val>
                                        </p:tav>
                                      </p:tavLst>
                                    </p:anim>
                                    <p:animEffect filter="fade" transition="in">
                                      <p:cBhvr additive="repl">
                                        <p:cTn id="818" dur="500"/>
                                        <p:tgtEl>
                                          <p:spTgt spid="311"/>
                                        </p:tgtEl>
                                      </p:cBhvr>
                                    </p:animEffect>
                                  </p:childTnLst>
                                </p:cTn>
                              </p:par>
                            </p:childTnLst>
                          </p:cTn>
                        </p:par>
                        <p:par>
                          <p:cTn id="819" fill="hold">
                            <p:stCondLst>
                              <p:cond delay="2300"/>
                            </p:stCondLst>
                            <p:childTnLst>
                              <p:par>
                                <p:cTn id="820" nodeType="afterEffect" fill="hold" presetClass="entr" presetID="49">
                                  <p:stCondLst>
                                    <p:cond delay="0"/>
                                  </p:stCondLst>
                                  <p:childTnLst>
                                    <p:set>
                                      <p:cBhvr>
                                        <p:cTn id="821" dur="1" fill="hold">
                                          <p:stCondLst>
                                            <p:cond delay="0"/>
                                          </p:stCondLst>
                                        </p:cTn>
                                        <p:tgtEl>
                                          <p:spTgt spid="312"/>
                                        </p:tgtEl>
                                        <p:attrNameLst>
                                          <p:attrName>style.visibility</p:attrName>
                                        </p:attrNameLst>
                                      </p:cBhvr>
                                      <p:to>
                                        <p:strVal val="visible"/>
                                      </p:to>
                                    </p:set>
                                    <p:anim calcmode="lin" valueType="num">
                                      <p:cBhvr additive="repl">
                                        <p:cTn id="822" dur="500" fill="hold"/>
                                        <p:tgtEl>
                                          <p:spTgt spid="312"/>
                                        </p:tgtEl>
                                        <p:attrNameLst>
                                          <p:attrName>ppt_w</p:attrName>
                                        </p:attrNameLst>
                                      </p:cBhvr>
                                      <p:tavLst>
                                        <p:tav tm="0">
                                          <p:val>
                                            <p:fltVal val="0"/>
                                          </p:val>
                                        </p:tav>
                                        <p:tav tm="100000">
                                          <p:val>
                                            <p:strVal val="#ppt_w"/>
                                          </p:val>
                                        </p:tav>
                                      </p:tavLst>
                                    </p:anim>
                                    <p:anim calcmode="lin" valueType="num">
                                      <p:cBhvr additive="repl">
                                        <p:cTn id="823" dur="500" fill="hold"/>
                                        <p:tgtEl>
                                          <p:spTgt spid="312"/>
                                        </p:tgtEl>
                                        <p:attrNameLst>
                                          <p:attrName>ppt_h</p:attrName>
                                        </p:attrNameLst>
                                      </p:cBhvr>
                                      <p:tavLst>
                                        <p:tav tm="0">
                                          <p:val>
                                            <p:fltVal val="0"/>
                                          </p:val>
                                        </p:tav>
                                        <p:tav tm="100000">
                                          <p:val>
                                            <p:strVal val="#ppt_h"/>
                                          </p:val>
                                        </p:tav>
                                      </p:tavLst>
                                    </p:anim>
                                    <p:anim calcmode="lin" valueType="num">
                                      <p:cBhvr additive="repl">
                                        <p:cTn id="824" dur="500" fill="hold"/>
                                        <p:tgtEl>
                                          <p:spTgt spid="312"/>
                                        </p:tgtEl>
                                        <p:attrNameLst>
                                          <p:attrName>r</p:attrName>
                                        </p:attrNameLst>
                                      </p:cBhvr>
                                      <p:tavLst>
                                        <p:tav tm="0">
                                          <p:val>
                                            <p:strVal val="360"/>
                                          </p:val>
                                        </p:tav>
                                        <p:tav tm="100000">
                                          <p:val>
                                            <p:strVal val="0"/>
                                          </p:val>
                                        </p:tav>
                                      </p:tavLst>
                                    </p:anim>
                                    <p:animEffect filter="fade" transition="in">
                                      <p:cBhvr additive="repl">
                                        <p:cTn id="825" dur="500"/>
                                        <p:tgtEl>
                                          <p:spTgt spid="312"/>
                                        </p:tgtEl>
                                      </p:cBhvr>
                                    </p:animEffect>
                                  </p:childTnLst>
                                </p:cTn>
                              </p:par>
                            </p:childTnLst>
                          </p:cTn>
                        </p:par>
                        <p:par>
                          <p:cTn id="826" fill="hold">
                            <p:stCondLst>
                              <p:cond delay="2800"/>
                            </p:stCondLst>
                            <p:childTnLst>
                              <p:par>
                                <p:cTn id="827" nodeType="afterEffect" fill="hold" presetClass="entr" presetID="53" presetSubtype="16">
                                  <p:stCondLst>
                                    <p:cond delay="0"/>
                                  </p:stCondLst>
                                  <p:iterate type="lt">
                                    <p:tmAbs val="100"/>
                                  </p:iterate>
                                  <p:childTnLst>
                                    <p:set>
                                      <p:cBhvr>
                                        <p:cTn id="828" dur="1" fill="hold">
                                          <p:stCondLst>
                                            <p:cond delay="0"/>
                                          </p:stCondLst>
                                        </p:cTn>
                                        <p:tgtEl>
                                          <p:spTgt spid="325"/>
                                        </p:tgtEl>
                                        <p:attrNameLst>
                                          <p:attrName>style.visibility</p:attrName>
                                        </p:attrNameLst>
                                      </p:cBhvr>
                                      <p:to>
                                        <p:strVal val="visible"/>
                                      </p:to>
                                    </p:set>
                                    <p:anim calcmode="lin" valueType="num">
                                      <p:cBhvr additive="repl">
                                        <p:cTn id="829" dur="500" fill="hold"/>
                                        <p:tgtEl>
                                          <p:spTgt spid="325"/>
                                        </p:tgtEl>
                                        <p:attrNameLst>
                                          <p:attrName>ppt_w</p:attrName>
                                        </p:attrNameLst>
                                      </p:cBhvr>
                                      <p:tavLst>
                                        <p:tav tm="0">
                                          <p:val>
                                            <p:fltVal val="0"/>
                                          </p:val>
                                        </p:tav>
                                        <p:tav tm="100000">
                                          <p:val>
                                            <p:strVal val="#ppt_w"/>
                                          </p:val>
                                        </p:tav>
                                      </p:tavLst>
                                    </p:anim>
                                    <p:anim calcmode="lin" valueType="num">
                                      <p:cBhvr additive="repl">
                                        <p:cTn id="830" dur="500" fill="hold"/>
                                        <p:tgtEl>
                                          <p:spTgt spid="325"/>
                                        </p:tgtEl>
                                        <p:attrNameLst>
                                          <p:attrName>ppt_h</p:attrName>
                                        </p:attrNameLst>
                                      </p:cBhvr>
                                      <p:tavLst>
                                        <p:tav tm="0">
                                          <p:val>
                                            <p:fltVal val="0"/>
                                          </p:val>
                                        </p:tav>
                                        <p:tav tm="100000">
                                          <p:val>
                                            <p:strVal val="#ppt_h"/>
                                          </p:val>
                                        </p:tav>
                                      </p:tavLst>
                                    </p:anim>
                                    <p:animEffect filter="fade" transition="in">
                                      <p:cBhvr additive="repl">
                                        <p:cTn id="831" dur="500"/>
                                        <p:tgtEl>
                                          <p:spTgt spid="325"/>
                                        </p:tgtEl>
                                      </p:cBhvr>
                                    </p:animEffect>
                                  </p:childTnLst>
                                </p:cTn>
                              </p:par>
                            </p:childTnLst>
                          </p:cTn>
                        </p:par>
                        <p:par>
                          <p:cTn id="832" fill="hold">
                            <p:stCondLst>
                              <p:cond delay="11200"/>
                            </p:stCondLst>
                            <p:childTnLst>
                              <p:par>
                                <p:cTn id="833" nodeType="afterEffect" fill="hold" presetClass="entr" presetID="49">
                                  <p:stCondLst>
                                    <p:cond delay="0"/>
                                  </p:stCondLst>
                                  <p:iterate type="lt">
                                    <p:tmAbs val="100"/>
                                  </p:iterate>
                                  <p:childTnLst>
                                    <p:set>
                                      <p:cBhvr>
                                        <p:cTn id="834" dur="1" fill="hold">
                                          <p:stCondLst>
                                            <p:cond delay="0"/>
                                          </p:stCondLst>
                                        </p:cTn>
                                        <p:tgtEl>
                                          <p:spTgt spid="324"/>
                                        </p:tgtEl>
                                        <p:attrNameLst>
                                          <p:attrName>style.visibility</p:attrName>
                                        </p:attrNameLst>
                                      </p:cBhvr>
                                      <p:to>
                                        <p:strVal val="visible"/>
                                      </p:to>
                                    </p:set>
                                    <p:anim calcmode="lin" valueType="num">
                                      <p:cBhvr additive="repl">
                                        <p:cTn id="835" dur="500" fill="hold"/>
                                        <p:tgtEl>
                                          <p:spTgt spid="324"/>
                                        </p:tgtEl>
                                        <p:attrNameLst>
                                          <p:attrName>ppt_w</p:attrName>
                                        </p:attrNameLst>
                                      </p:cBhvr>
                                      <p:tavLst>
                                        <p:tav tm="0">
                                          <p:val>
                                            <p:fltVal val="0"/>
                                          </p:val>
                                        </p:tav>
                                        <p:tav tm="100000">
                                          <p:val>
                                            <p:strVal val="#ppt_w"/>
                                          </p:val>
                                        </p:tav>
                                      </p:tavLst>
                                    </p:anim>
                                    <p:anim calcmode="lin" valueType="num">
                                      <p:cBhvr additive="repl">
                                        <p:cTn id="836" dur="500" fill="hold"/>
                                        <p:tgtEl>
                                          <p:spTgt spid="324"/>
                                        </p:tgtEl>
                                        <p:attrNameLst>
                                          <p:attrName>ppt_h</p:attrName>
                                        </p:attrNameLst>
                                      </p:cBhvr>
                                      <p:tavLst>
                                        <p:tav tm="0">
                                          <p:val>
                                            <p:fltVal val="0"/>
                                          </p:val>
                                        </p:tav>
                                        <p:tav tm="100000">
                                          <p:val>
                                            <p:strVal val="#ppt_h"/>
                                          </p:val>
                                        </p:tav>
                                      </p:tavLst>
                                    </p:anim>
                                    <p:anim calcmode="lin" valueType="num">
                                      <p:cBhvr additive="repl">
                                        <p:cTn id="837" dur="500" fill="hold"/>
                                        <p:tgtEl>
                                          <p:spTgt spid="324"/>
                                        </p:tgtEl>
                                        <p:attrNameLst>
                                          <p:attrName>r</p:attrName>
                                        </p:attrNameLst>
                                      </p:cBhvr>
                                      <p:tavLst>
                                        <p:tav tm="0">
                                          <p:val>
                                            <p:strVal val="360"/>
                                          </p:val>
                                        </p:tav>
                                        <p:tav tm="100000">
                                          <p:val>
                                            <p:strVal val="0"/>
                                          </p:val>
                                        </p:tav>
                                      </p:tavLst>
                                    </p:anim>
                                    <p:animEffect filter="fade" transition="in">
                                      <p:cBhvr additive="repl">
                                        <p:cTn id="838" dur="500"/>
                                        <p:tgtEl>
                                          <p:spTgt spid="324"/>
                                        </p:tgtEl>
                                      </p:cBhvr>
                                    </p:animEffect>
                                  </p:childTnLst>
                                </p:cTn>
                              </p:par>
                            </p:childTnLst>
                          </p:cTn>
                        </p:par>
                        <p:par>
                          <p:cTn id="839" fill="hold">
                            <p:stCondLst>
                              <p:cond delay="12200"/>
                            </p:stCondLst>
                            <p:childTnLst>
                              <p:par>
                                <p:cTn id="840" nodeType="afterEffect" fill="hold" presetClass="entr" presetID="49">
                                  <p:stCondLst>
                                    <p:cond delay="0"/>
                                  </p:stCondLst>
                                  <p:childTnLst>
                                    <p:set>
                                      <p:cBhvr>
                                        <p:cTn id="841" dur="1" fill="hold">
                                          <p:stCondLst>
                                            <p:cond delay="0"/>
                                          </p:stCondLst>
                                        </p:cTn>
                                        <p:tgtEl>
                                          <p:spTgt spid="315"/>
                                        </p:tgtEl>
                                        <p:attrNameLst>
                                          <p:attrName>style.visibility</p:attrName>
                                        </p:attrNameLst>
                                      </p:cBhvr>
                                      <p:to>
                                        <p:strVal val="visible"/>
                                      </p:to>
                                    </p:set>
                                    <p:anim calcmode="lin" valueType="num">
                                      <p:cBhvr additive="repl">
                                        <p:cTn id="842" dur="500" fill="hold"/>
                                        <p:tgtEl>
                                          <p:spTgt spid="315"/>
                                        </p:tgtEl>
                                        <p:attrNameLst>
                                          <p:attrName>ppt_w</p:attrName>
                                        </p:attrNameLst>
                                      </p:cBhvr>
                                      <p:tavLst>
                                        <p:tav tm="0">
                                          <p:val>
                                            <p:fltVal val="0"/>
                                          </p:val>
                                        </p:tav>
                                        <p:tav tm="100000">
                                          <p:val>
                                            <p:strVal val="#ppt_w"/>
                                          </p:val>
                                        </p:tav>
                                      </p:tavLst>
                                    </p:anim>
                                    <p:anim calcmode="lin" valueType="num">
                                      <p:cBhvr additive="repl">
                                        <p:cTn id="843" dur="500" fill="hold"/>
                                        <p:tgtEl>
                                          <p:spTgt spid="315"/>
                                        </p:tgtEl>
                                        <p:attrNameLst>
                                          <p:attrName>ppt_h</p:attrName>
                                        </p:attrNameLst>
                                      </p:cBhvr>
                                      <p:tavLst>
                                        <p:tav tm="0">
                                          <p:val>
                                            <p:fltVal val="0"/>
                                          </p:val>
                                        </p:tav>
                                        <p:tav tm="100000">
                                          <p:val>
                                            <p:strVal val="#ppt_h"/>
                                          </p:val>
                                        </p:tav>
                                      </p:tavLst>
                                    </p:anim>
                                    <p:anim calcmode="lin" valueType="num">
                                      <p:cBhvr additive="repl">
                                        <p:cTn id="844" dur="500" fill="hold"/>
                                        <p:tgtEl>
                                          <p:spTgt spid="315"/>
                                        </p:tgtEl>
                                        <p:attrNameLst>
                                          <p:attrName>r</p:attrName>
                                        </p:attrNameLst>
                                      </p:cBhvr>
                                      <p:tavLst>
                                        <p:tav tm="0">
                                          <p:val>
                                            <p:strVal val="360"/>
                                          </p:val>
                                        </p:tav>
                                        <p:tav tm="100000">
                                          <p:val>
                                            <p:strVal val="0"/>
                                          </p:val>
                                        </p:tav>
                                      </p:tavLst>
                                    </p:anim>
                                    <p:animEffect filter="fade" transition="in">
                                      <p:cBhvr additive="repl">
                                        <p:cTn id="845" dur="500"/>
                                        <p:tgtEl>
                                          <p:spTgt spid="315"/>
                                        </p:tgtEl>
                                      </p:cBhvr>
                                    </p:animEffect>
                                  </p:childTnLst>
                                </p:cTn>
                              </p:par>
                            </p:childTnLst>
                          </p:cTn>
                        </p:par>
                        <p:par>
                          <p:cTn id="846" fill="hold">
                            <p:stCondLst>
                              <p:cond delay="12700"/>
                            </p:stCondLst>
                            <p:childTnLst>
                              <p:par>
                                <p:cTn id="847" nodeType="afterEffect" fill="hold" presetClass="entr" presetID="53" presetSubtype="16">
                                  <p:stCondLst>
                                    <p:cond delay="0"/>
                                  </p:stCondLst>
                                  <p:iterate type="lt">
                                    <p:tmAbs val="100"/>
                                  </p:iterate>
                                  <p:childTnLst>
                                    <p:set>
                                      <p:cBhvr>
                                        <p:cTn id="848" dur="1" fill="hold">
                                          <p:stCondLst>
                                            <p:cond delay="0"/>
                                          </p:stCondLst>
                                        </p:cTn>
                                        <p:tgtEl>
                                          <p:spTgt spid="326"/>
                                        </p:tgtEl>
                                        <p:attrNameLst>
                                          <p:attrName>style.visibility</p:attrName>
                                        </p:attrNameLst>
                                      </p:cBhvr>
                                      <p:to>
                                        <p:strVal val="visible"/>
                                      </p:to>
                                    </p:set>
                                    <p:anim calcmode="lin" valueType="num">
                                      <p:cBhvr additive="repl">
                                        <p:cTn id="849" dur="500" fill="hold"/>
                                        <p:tgtEl>
                                          <p:spTgt spid="326"/>
                                        </p:tgtEl>
                                        <p:attrNameLst>
                                          <p:attrName>ppt_w</p:attrName>
                                        </p:attrNameLst>
                                      </p:cBhvr>
                                      <p:tavLst>
                                        <p:tav tm="0">
                                          <p:val>
                                            <p:fltVal val="0"/>
                                          </p:val>
                                        </p:tav>
                                        <p:tav tm="100000">
                                          <p:val>
                                            <p:strVal val="#ppt_w"/>
                                          </p:val>
                                        </p:tav>
                                      </p:tavLst>
                                    </p:anim>
                                    <p:anim calcmode="lin" valueType="num">
                                      <p:cBhvr additive="repl">
                                        <p:cTn id="850" dur="500" fill="hold"/>
                                        <p:tgtEl>
                                          <p:spTgt spid="326"/>
                                        </p:tgtEl>
                                        <p:attrNameLst>
                                          <p:attrName>ppt_h</p:attrName>
                                        </p:attrNameLst>
                                      </p:cBhvr>
                                      <p:tavLst>
                                        <p:tav tm="0">
                                          <p:val>
                                            <p:fltVal val="0"/>
                                          </p:val>
                                        </p:tav>
                                        <p:tav tm="100000">
                                          <p:val>
                                            <p:strVal val="#ppt_h"/>
                                          </p:val>
                                        </p:tav>
                                      </p:tavLst>
                                    </p:anim>
                                    <p:animEffect filter="fade" transition="in">
                                      <p:cBhvr additive="repl">
                                        <p:cTn id="851" dur="500"/>
                                        <p:tgtEl>
                                          <p:spTgt spid="326"/>
                                        </p:tgtEl>
                                      </p:cBhvr>
                                    </p:animEffect>
                                  </p:childTnLst>
                                </p:cTn>
                              </p:par>
                            </p:childTnLst>
                          </p:cTn>
                        </p:par>
                        <p:par>
                          <p:cTn id="852" fill="hold">
                            <p:stCondLst>
                              <p:cond delay="21400"/>
                            </p:stCondLst>
                            <p:childTnLst>
                              <p:par>
                                <p:cTn id="853" nodeType="afterEffect" fill="hold" presetClass="entr" presetID="49">
                                  <p:stCondLst>
                                    <p:cond delay="0"/>
                                  </p:stCondLst>
                                  <p:childTnLst>
                                    <p:set>
                                      <p:cBhvr>
                                        <p:cTn id="854" dur="1" fill="hold">
                                          <p:stCondLst>
                                            <p:cond delay="0"/>
                                          </p:stCondLst>
                                        </p:cTn>
                                        <p:tgtEl>
                                          <p:spTgt spid="318"/>
                                        </p:tgtEl>
                                        <p:attrNameLst>
                                          <p:attrName>style.visibility</p:attrName>
                                        </p:attrNameLst>
                                      </p:cBhvr>
                                      <p:to>
                                        <p:strVal val="visible"/>
                                      </p:to>
                                    </p:set>
                                    <p:anim calcmode="lin" valueType="num">
                                      <p:cBhvr additive="repl">
                                        <p:cTn id="855" dur="500" fill="hold"/>
                                        <p:tgtEl>
                                          <p:spTgt spid="318"/>
                                        </p:tgtEl>
                                        <p:attrNameLst>
                                          <p:attrName>ppt_w</p:attrName>
                                        </p:attrNameLst>
                                      </p:cBhvr>
                                      <p:tavLst>
                                        <p:tav tm="0">
                                          <p:val>
                                            <p:fltVal val="0"/>
                                          </p:val>
                                        </p:tav>
                                        <p:tav tm="100000">
                                          <p:val>
                                            <p:strVal val="#ppt_w"/>
                                          </p:val>
                                        </p:tav>
                                      </p:tavLst>
                                    </p:anim>
                                    <p:anim calcmode="lin" valueType="num">
                                      <p:cBhvr additive="repl">
                                        <p:cTn id="856" dur="500" fill="hold"/>
                                        <p:tgtEl>
                                          <p:spTgt spid="318"/>
                                        </p:tgtEl>
                                        <p:attrNameLst>
                                          <p:attrName>ppt_h</p:attrName>
                                        </p:attrNameLst>
                                      </p:cBhvr>
                                      <p:tavLst>
                                        <p:tav tm="0">
                                          <p:val>
                                            <p:fltVal val="0"/>
                                          </p:val>
                                        </p:tav>
                                        <p:tav tm="100000">
                                          <p:val>
                                            <p:strVal val="#ppt_h"/>
                                          </p:val>
                                        </p:tav>
                                      </p:tavLst>
                                    </p:anim>
                                    <p:anim calcmode="lin" valueType="num">
                                      <p:cBhvr additive="repl">
                                        <p:cTn id="857" dur="500" fill="hold"/>
                                        <p:tgtEl>
                                          <p:spTgt spid="318"/>
                                        </p:tgtEl>
                                        <p:attrNameLst>
                                          <p:attrName>r</p:attrName>
                                        </p:attrNameLst>
                                      </p:cBhvr>
                                      <p:tavLst>
                                        <p:tav tm="0">
                                          <p:val>
                                            <p:strVal val="360"/>
                                          </p:val>
                                        </p:tav>
                                        <p:tav tm="100000">
                                          <p:val>
                                            <p:strVal val="0"/>
                                          </p:val>
                                        </p:tav>
                                      </p:tavLst>
                                    </p:anim>
                                    <p:animEffect filter="fade" transition="in">
                                      <p:cBhvr additive="repl">
                                        <p:cTn id="858" dur="500"/>
                                        <p:tgtEl>
                                          <p:spTgt spid="318"/>
                                        </p:tgtEl>
                                      </p:cBhvr>
                                    </p:animEffect>
                                  </p:childTnLst>
                                </p:cTn>
                              </p:par>
                            </p:childTnLst>
                          </p:cTn>
                        </p:par>
                        <p:par>
                          <p:cTn id="859" fill="hold">
                            <p:stCondLst>
                              <p:cond delay="21900"/>
                            </p:stCondLst>
                            <p:childTnLst>
                              <p:par>
                                <p:cTn id="860" nodeType="afterEffect" fill="hold" presetClass="entr" presetID="53" presetSubtype="16">
                                  <p:stCondLst>
                                    <p:cond delay="0"/>
                                  </p:stCondLst>
                                  <p:iterate type="lt">
                                    <p:tmAbs val="100"/>
                                  </p:iterate>
                                  <p:childTnLst>
                                    <p:set>
                                      <p:cBhvr>
                                        <p:cTn id="861" dur="1" fill="hold">
                                          <p:stCondLst>
                                            <p:cond delay="0"/>
                                          </p:stCondLst>
                                        </p:cTn>
                                        <p:tgtEl>
                                          <p:spTgt spid="328"/>
                                        </p:tgtEl>
                                        <p:attrNameLst>
                                          <p:attrName>style.visibility</p:attrName>
                                        </p:attrNameLst>
                                      </p:cBhvr>
                                      <p:to>
                                        <p:strVal val="visible"/>
                                      </p:to>
                                    </p:set>
                                    <p:anim calcmode="lin" valueType="num">
                                      <p:cBhvr additive="repl">
                                        <p:cTn id="862" dur="500" fill="hold"/>
                                        <p:tgtEl>
                                          <p:spTgt spid="328"/>
                                        </p:tgtEl>
                                        <p:attrNameLst>
                                          <p:attrName>ppt_w</p:attrName>
                                        </p:attrNameLst>
                                      </p:cBhvr>
                                      <p:tavLst>
                                        <p:tav tm="0">
                                          <p:val>
                                            <p:fltVal val="0"/>
                                          </p:val>
                                        </p:tav>
                                        <p:tav tm="100000">
                                          <p:val>
                                            <p:strVal val="#ppt_w"/>
                                          </p:val>
                                        </p:tav>
                                      </p:tavLst>
                                    </p:anim>
                                    <p:anim calcmode="lin" valueType="num">
                                      <p:cBhvr additive="repl">
                                        <p:cTn id="863" dur="500" fill="hold"/>
                                        <p:tgtEl>
                                          <p:spTgt spid="328"/>
                                        </p:tgtEl>
                                        <p:attrNameLst>
                                          <p:attrName>ppt_h</p:attrName>
                                        </p:attrNameLst>
                                      </p:cBhvr>
                                      <p:tavLst>
                                        <p:tav tm="0">
                                          <p:val>
                                            <p:fltVal val="0"/>
                                          </p:val>
                                        </p:tav>
                                        <p:tav tm="100000">
                                          <p:val>
                                            <p:strVal val="#ppt_h"/>
                                          </p:val>
                                        </p:tav>
                                      </p:tavLst>
                                    </p:anim>
                                    <p:animEffect filter="fade" transition="in">
                                      <p:cBhvr additive="repl">
                                        <p:cTn id="864" dur="500"/>
                                        <p:tgtEl>
                                          <p:spTgt spid="328"/>
                                        </p:tgtEl>
                                      </p:cBhvr>
                                    </p:animEffect>
                                  </p:childTnLst>
                                </p:cTn>
                              </p:par>
                            </p:childTnLst>
                          </p:cTn>
                        </p:par>
                        <p:par>
                          <p:cTn id="865" fill="hold">
                            <p:stCondLst>
                              <p:cond delay="27900"/>
                            </p:stCondLst>
                            <p:childTnLst>
                              <p:par>
                                <p:cTn id="866" nodeType="afterEffect" fill="hold" presetClass="entr" presetID="49">
                                  <p:stCondLst>
                                    <p:cond delay="0"/>
                                  </p:stCondLst>
                                  <p:iterate type="lt">
                                    <p:tmAbs val="100"/>
                                  </p:iterate>
                                  <p:childTnLst>
                                    <p:set>
                                      <p:cBhvr>
                                        <p:cTn id="867" dur="1" fill="hold">
                                          <p:stCondLst>
                                            <p:cond delay="0"/>
                                          </p:stCondLst>
                                        </p:cTn>
                                        <p:tgtEl>
                                          <p:spTgt spid="327"/>
                                        </p:tgtEl>
                                        <p:attrNameLst>
                                          <p:attrName>style.visibility</p:attrName>
                                        </p:attrNameLst>
                                      </p:cBhvr>
                                      <p:to>
                                        <p:strVal val="visible"/>
                                      </p:to>
                                    </p:set>
                                    <p:anim calcmode="lin" valueType="num">
                                      <p:cBhvr additive="repl">
                                        <p:cTn id="868" dur="500" fill="hold"/>
                                        <p:tgtEl>
                                          <p:spTgt spid="327"/>
                                        </p:tgtEl>
                                        <p:attrNameLst>
                                          <p:attrName>ppt_w</p:attrName>
                                        </p:attrNameLst>
                                      </p:cBhvr>
                                      <p:tavLst>
                                        <p:tav tm="0">
                                          <p:val>
                                            <p:fltVal val="0"/>
                                          </p:val>
                                        </p:tav>
                                        <p:tav tm="100000">
                                          <p:val>
                                            <p:strVal val="#ppt_w"/>
                                          </p:val>
                                        </p:tav>
                                      </p:tavLst>
                                    </p:anim>
                                    <p:anim calcmode="lin" valueType="num">
                                      <p:cBhvr additive="repl">
                                        <p:cTn id="869" dur="500" fill="hold"/>
                                        <p:tgtEl>
                                          <p:spTgt spid="327"/>
                                        </p:tgtEl>
                                        <p:attrNameLst>
                                          <p:attrName>ppt_h</p:attrName>
                                        </p:attrNameLst>
                                      </p:cBhvr>
                                      <p:tavLst>
                                        <p:tav tm="0">
                                          <p:val>
                                            <p:fltVal val="0"/>
                                          </p:val>
                                        </p:tav>
                                        <p:tav tm="100000">
                                          <p:val>
                                            <p:strVal val="#ppt_h"/>
                                          </p:val>
                                        </p:tav>
                                      </p:tavLst>
                                    </p:anim>
                                    <p:anim calcmode="lin" valueType="num">
                                      <p:cBhvr additive="repl">
                                        <p:cTn id="870" dur="500" fill="hold"/>
                                        <p:tgtEl>
                                          <p:spTgt spid="327"/>
                                        </p:tgtEl>
                                        <p:attrNameLst>
                                          <p:attrName>r</p:attrName>
                                        </p:attrNameLst>
                                      </p:cBhvr>
                                      <p:tavLst>
                                        <p:tav tm="0">
                                          <p:val>
                                            <p:strVal val="360"/>
                                          </p:val>
                                        </p:tav>
                                        <p:tav tm="100000">
                                          <p:val>
                                            <p:strVal val="0"/>
                                          </p:val>
                                        </p:tav>
                                      </p:tavLst>
                                    </p:anim>
                                    <p:animEffect filter="fade" transition="in">
                                      <p:cBhvr additive="repl">
                                        <p:cTn id="871" dur="500"/>
                                        <p:tgtEl>
                                          <p:spTgt spid="327"/>
                                        </p:tgtEl>
                                      </p:cBhvr>
                                    </p:animEffect>
                                  </p:childTnLst>
                                </p:cTn>
                              </p:par>
                            </p:childTnLst>
                          </p:cTn>
                        </p:par>
                        <p:par>
                          <p:cTn id="872" fill="hold">
                            <p:stCondLst>
                              <p:cond delay="28900"/>
                            </p:stCondLst>
                            <p:childTnLst>
                              <p:par>
                                <p:cTn id="873" nodeType="afterEffect" fill="hold" presetClass="entr" presetID="49">
                                  <p:stCondLst>
                                    <p:cond delay="0"/>
                                  </p:stCondLst>
                                  <p:childTnLst>
                                    <p:set>
                                      <p:cBhvr>
                                        <p:cTn id="874" dur="1" fill="hold">
                                          <p:stCondLst>
                                            <p:cond delay="0"/>
                                          </p:stCondLst>
                                        </p:cTn>
                                        <p:tgtEl>
                                          <p:spTgt spid="321"/>
                                        </p:tgtEl>
                                        <p:attrNameLst>
                                          <p:attrName>style.visibility</p:attrName>
                                        </p:attrNameLst>
                                      </p:cBhvr>
                                      <p:to>
                                        <p:strVal val="visible"/>
                                      </p:to>
                                    </p:set>
                                    <p:anim calcmode="lin" valueType="num">
                                      <p:cBhvr additive="repl">
                                        <p:cTn id="875" dur="500" fill="hold"/>
                                        <p:tgtEl>
                                          <p:spTgt spid="321"/>
                                        </p:tgtEl>
                                        <p:attrNameLst>
                                          <p:attrName>ppt_w</p:attrName>
                                        </p:attrNameLst>
                                      </p:cBhvr>
                                      <p:tavLst>
                                        <p:tav tm="0">
                                          <p:val>
                                            <p:fltVal val="0"/>
                                          </p:val>
                                        </p:tav>
                                        <p:tav tm="100000">
                                          <p:val>
                                            <p:strVal val="#ppt_w"/>
                                          </p:val>
                                        </p:tav>
                                      </p:tavLst>
                                    </p:anim>
                                    <p:anim calcmode="lin" valueType="num">
                                      <p:cBhvr additive="repl">
                                        <p:cTn id="876" dur="500" fill="hold"/>
                                        <p:tgtEl>
                                          <p:spTgt spid="321"/>
                                        </p:tgtEl>
                                        <p:attrNameLst>
                                          <p:attrName>ppt_h</p:attrName>
                                        </p:attrNameLst>
                                      </p:cBhvr>
                                      <p:tavLst>
                                        <p:tav tm="0">
                                          <p:val>
                                            <p:fltVal val="0"/>
                                          </p:val>
                                        </p:tav>
                                        <p:tav tm="100000">
                                          <p:val>
                                            <p:strVal val="#ppt_h"/>
                                          </p:val>
                                        </p:tav>
                                      </p:tavLst>
                                    </p:anim>
                                    <p:anim calcmode="lin" valueType="num">
                                      <p:cBhvr additive="repl">
                                        <p:cTn id="877" dur="500" fill="hold"/>
                                        <p:tgtEl>
                                          <p:spTgt spid="321"/>
                                        </p:tgtEl>
                                        <p:attrNameLst>
                                          <p:attrName>r</p:attrName>
                                        </p:attrNameLst>
                                      </p:cBhvr>
                                      <p:tavLst>
                                        <p:tav tm="0">
                                          <p:val>
                                            <p:strVal val="360"/>
                                          </p:val>
                                        </p:tav>
                                        <p:tav tm="100000">
                                          <p:val>
                                            <p:strVal val="0"/>
                                          </p:val>
                                        </p:tav>
                                      </p:tavLst>
                                    </p:anim>
                                    <p:animEffect filter="fade" transition="in">
                                      <p:cBhvr additive="repl">
                                        <p:cTn id="878" dur="500"/>
                                        <p:tgtEl>
                                          <p:spTgt spid="321"/>
                                        </p:tgtEl>
                                      </p:cBhvr>
                                    </p:animEffect>
                                  </p:childTnLst>
                                </p:cTn>
                              </p:par>
                            </p:childTnLst>
                          </p:cTn>
                        </p:par>
                        <p:par>
                          <p:cTn id="879" fill="hold">
                            <p:stCondLst>
                              <p:cond delay="29400"/>
                            </p:stCondLst>
                            <p:childTnLst>
                              <p:par>
                                <p:cTn id="880" nodeType="afterEffect" fill="hold" presetClass="entr" presetID="53" presetSubtype="16">
                                  <p:stCondLst>
                                    <p:cond delay="0"/>
                                  </p:stCondLst>
                                  <p:iterate type="lt">
                                    <p:tmAbs val="100"/>
                                  </p:iterate>
                                  <p:childTnLst>
                                    <p:set>
                                      <p:cBhvr>
                                        <p:cTn id="881" dur="1" fill="hold">
                                          <p:stCondLst>
                                            <p:cond delay="0"/>
                                          </p:stCondLst>
                                        </p:cTn>
                                        <p:tgtEl>
                                          <p:spTgt spid="330"/>
                                        </p:tgtEl>
                                        <p:attrNameLst>
                                          <p:attrName>style.visibility</p:attrName>
                                        </p:attrNameLst>
                                      </p:cBhvr>
                                      <p:to>
                                        <p:strVal val="visible"/>
                                      </p:to>
                                    </p:set>
                                    <p:anim calcmode="lin" valueType="num">
                                      <p:cBhvr additive="repl">
                                        <p:cTn id="882" dur="500" fill="hold"/>
                                        <p:tgtEl>
                                          <p:spTgt spid="330"/>
                                        </p:tgtEl>
                                        <p:attrNameLst>
                                          <p:attrName>ppt_w</p:attrName>
                                        </p:attrNameLst>
                                      </p:cBhvr>
                                      <p:tavLst>
                                        <p:tav tm="0">
                                          <p:val>
                                            <p:fltVal val="0"/>
                                          </p:val>
                                        </p:tav>
                                        <p:tav tm="100000">
                                          <p:val>
                                            <p:strVal val="#ppt_w"/>
                                          </p:val>
                                        </p:tav>
                                      </p:tavLst>
                                    </p:anim>
                                    <p:anim calcmode="lin" valueType="num">
                                      <p:cBhvr additive="repl">
                                        <p:cTn id="883" dur="500" fill="hold"/>
                                        <p:tgtEl>
                                          <p:spTgt spid="330"/>
                                        </p:tgtEl>
                                        <p:attrNameLst>
                                          <p:attrName>ppt_h</p:attrName>
                                        </p:attrNameLst>
                                      </p:cBhvr>
                                      <p:tavLst>
                                        <p:tav tm="0">
                                          <p:val>
                                            <p:fltVal val="0"/>
                                          </p:val>
                                        </p:tav>
                                        <p:tav tm="100000">
                                          <p:val>
                                            <p:strVal val="#ppt_h"/>
                                          </p:val>
                                        </p:tav>
                                      </p:tavLst>
                                    </p:anim>
                                    <p:animEffect filter="fade" transition="in">
                                      <p:cBhvr additive="repl">
                                        <p:cTn id="884" dur="500"/>
                                        <p:tgtEl>
                                          <p:spTgt spid="330"/>
                                        </p:tgtEl>
                                      </p:cBhvr>
                                    </p:animEffect>
                                  </p:childTnLst>
                                </p:cTn>
                              </p:par>
                            </p:childTnLst>
                          </p:cTn>
                        </p:par>
                        <p:par>
                          <p:cTn id="885" fill="hold">
                            <p:stCondLst>
                              <p:cond delay="34100"/>
                            </p:stCondLst>
                            <p:childTnLst>
                              <p:par>
                                <p:cTn id="886" nodeType="afterEffect" fill="hold" presetClass="entr" presetID="49">
                                  <p:stCondLst>
                                    <p:cond delay="0"/>
                                  </p:stCondLst>
                                  <p:iterate type="lt">
                                    <p:tmAbs val="100"/>
                                  </p:iterate>
                                  <p:childTnLst>
                                    <p:set>
                                      <p:cBhvr>
                                        <p:cTn id="887" dur="1" fill="hold">
                                          <p:stCondLst>
                                            <p:cond delay="0"/>
                                          </p:stCondLst>
                                        </p:cTn>
                                        <p:tgtEl>
                                          <p:spTgt spid="329"/>
                                        </p:tgtEl>
                                        <p:attrNameLst>
                                          <p:attrName>style.visibility</p:attrName>
                                        </p:attrNameLst>
                                      </p:cBhvr>
                                      <p:to>
                                        <p:strVal val="visible"/>
                                      </p:to>
                                    </p:set>
                                    <p:anim calcmode="lin" valueType="num">
                                      <p:cBhvr additive="repl">
                                        <p:cTn id="888" dur="500" fill="hold"/>
                                        <p:tgtEl>
                                          <p:spTgt spid="329"/>
                                        </p:tgtEl>
                                        <p:attrNameLst>
                                          <p:attrName>ppt_w</p:attrName>
                                        </p:attrNameLst>
                                      </p:cBhvr>
                                      <p:tavLst>
                                        <p:tav tm="0">
                                          <p:val>
                                            <p:fltVal val="0"/>
                                          </p:val>
                                        </p:tav>
                                        <p:tav tm="100000">
                                          <p:val>
                                            <p:strVal val="#ppt_w"/>
                                          </p:val>
                                        </p:tav>
                                      </p:tavLst>
                                    </p:anim>
                                    <p:anim calcmode="lin" valueType="num">
                                      <p:cBhvr additive="repl">
                                        <p:cTn id="889" dur="500" fill="hold"/>
                                        <p:tgtEl>
                                          <p:spTgt spid="329"/>
                                        </p:tgtEl>
                                        <p:attrNameLst>
                                          <p:attrName>ppt_h</p:attrName>
                                        </p:attrNameLst>
                                      </p:cBhvr>
                                      <p:tavLst>
                                        <p:tav tm="0">
                                          <p:val>
                                            <p:fltVal val="0"/>
                                          </p:val>
                                        </p:tav>
                                        <p:tav tm="100000">
                                          <p:val>
                                            <p:strVal val="#ppt_h"/>
                                          </p:val>
                                        </p:tav>
                                      </p:tavLst>
                                    </p:anim>
                                    <p:anim calcmode="lin" valueType="num">
                                      <p:cBhvr additive="repl">
                                        <p:cTn id="890" dur="500" fill="hold"/>
                                        <p:tgtEl>
                                          <p:spTgt spid="329"/>
                                        </p:tgtEl>
                                        <p:attrNameLst>
                                          <p:attrName>r</p:attrName>
                                        </p:attrNameLst>
                                      </p:cBhvr>
                                      <p:tavLst>
                                        <p:tav tm="0">
                                          <p:val>
                                            <p:strVal val="360"/>
                                          </p:val>
                                        </p:tav>
                                        <p:tav tm="100000">
                                          <p:val>
                                            <p:strVal val="0"/>
                                          </p:val>
                                        </p:tav>
                                      </p:tavLst>
                                    </p:anim>
                                    <p:animEffect filter="fade" transition="in">
                                      <p:cBhvr additive="repl">
                                        <p:cTn id="891" dur="500"/>
                                        <p:tgtEl>
                                          <p:spTgt spid="3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31" name="图片 9" descr=""/>
          <p:cNvPicPr/>
          <p:nvPr/>
        </p:nvPicPr>
        <p:blipFill>
          <a:blip r:embed="rId1"/>
          <a:stretch/>
        </p:blipFill>
        <p:spPr>
          <a:xfrm>
            <a:off x="0" y="0"/>
            <a:ext cx="12191760" cy="6857640"/>
          </a:xfrm>
          <a:prstGeom prst="rect">
            <a:avLst/>
          </a:prstGeom>
          <a:ln>
            <a:noFill/>
          </a:ln>
        </p:spPr>
      </p:pic>
      <p:sp>
        <p:nvSpPr>
          <p:cNvPr id="332" name="CustomShape 1"/>
          <p:cNvSpPr/>
          <p:nvPr/>
        </p:nvSpPr>
        <p:spPr>
          <a:xfrm>
            <a:off x="377640" y="2747160"/>
            <a:ext cx="2802240" cy="823320"/>
          </a:xfrm>
          <a:prstGeom prst="rect">
            <a:avLst/>
          </a:prstGeom>
          <a:noFill/>
          <a:ln>
            <a:noFill/>
          </a:ln>
        </p:spPr>
        <p:style>
          <a:lnRef idx="0"/>
          <a:fillRef idx="0"/>
          <a:effectRef idx="0"/>
          <a:fontRef idx="minor"/>
        </p:style>
        <p:txBody>
          <a:bodyPr wrap="none" lIns="0" rIns="0" tIns="0" bIns="0">
            <a:spAutoFit/>
          </a:bodyPr>
          <a:p>
            <a:pPr>
              <a:lnSpc>
                <a:spcPct val="100000"/>
              </a:lnSpc>
            </a:pPr>
            <a:r>
              <a:rPr b="0" lang="en-US" sz="5400" spc="-1" strike="noStrike">
                <a:solidFill>
                  <a:srgbClr val="ffffff"/>
                </a:solidFill>
                <a:latin typeface="Yeseva One"/>
                <a:ea typeface="Yeseva One"/>
              </a:rPr>
              <a:t>THANKS</a:t>
            </a:r>
            <a:endParaRPr b="0" lang="en-US" sz="5400" spc="-1" strike="noStrike">
              <a:latin typeface="Arial"/>
            </a:endParaRPr>
          </a:p>
        </p:txBody>
      </p:sp>
      <p:sp>
        <p:nvSpPr>
          <p:cNvPr id="333" name="CustomShape 2"/>
          <p:cNvSpPr/>
          <p:nvPr/>
        </p:nvSpPr>
        <p:spPr>
          <a:xfrm>
            <a:off x="412920" y="3645360"/>
            <a:ext cx="6417360" cy="182880"/>
          </a:xfrm>
          <a:prstGeom prst="rect">
            <a:avLst/>
          </a:prstGeom>
          <a:noFill/>
          <a:ln>
            <a:noFill/>
          </a:ln>
        </p:spPr>
        <p:style>
          <a:lnRef idx="0"/>
          <a:fillRef idx="0"/>
          <a:effectRef idx="0"/>
          <a:fontRef idx="minor"/>
        </p:style>
        <p:txBody>
          <a:bodyPr lIns="0" rIns="0" tIns="0" bIns="0">
            <a:spAutoFit/>
          </a:bodyPr>
          <a:p>
            <a:pPr>
              <a:lnSpc>
                <a:spcPct val="100000"/>
              </a:lnSpc>
            </a:pPr>
            <a:r>
              <a:rPr b="0" lang="en-US" sz="1200" spc="-1" strike="noStrike">
                <a:solidFill>
                  <a:srgbClr val="ffffff"/>
                </a:solidFill>
                <a:latin typeface="Yeseva One"/>
                <a:ea typeface="Yeseva One"/>
              </a:rPr>
              <a:t>DO YOU HAVE ANY QUESTIONS</a:t>
            </a:r>
            <a:endParaRPr b="0" lang="en-US" sz="1200" spc="-1" strike="noStrike">
              <a:latin typeface="Arial"/>
            </a:endParaRPr>
          </a:p>
        </p:txBody>
      </p:sp>
      <p:sp>
        <p:nvSpPr>
          <p:cNvPr id="334" name="Line 3"/>
          <p:cNvSpPr/>
          <p:nvPr/>
        </p:nvSpPr>
        <p:spPr>
          <a:xfrm>
            <a:off x="412560" y="4172040"/>
            <a:ext cx="3936960" cy="0"/>
          </a:xfrm>
          <a:prstGeom prst="line">
            <a:avLst/>
          </a:prstGeom>
          <a:ln w="6480">
            <a:solidFill>
              <a:schemeClr val="bg1"/>
            </a:solidFill>
            <a:round/>
          </a:ln>
        </p:spPr>
        <p:style>
          <a:lnRef idx="0"/>
          <a:fillRef idx="0"/>
          <a:effectRef idx="0"/>
          <a:fontRef idx="minor"/>
        </p:style>
      </p:sp>
      <p:sp>
        <p:nvSpPr>
          <p:cNvPr id="335" name="CustomShape 4"/>
          <p:cNvSpPr/>
          <p:nvPr/>
        </p:nvSpPr>
        <p:spPr>
          <a:xfrm>
            <a:off x="1592640" y="2013480"/>
            <a:ext cx="519120" cy="731520"/>
          </a:xfrm>
          <a:prstGeom prst="rect">
            <a:avLst/>
          </a:prstGeom>
          <a:noFill/>
          <a:ln>
            <a:noFill/>
          </a:ln>
        </p:spPr>
        <p:style>
          <a:lnRef idx="0"/>
          <a:fillRef idx="0"/>
          <a:effectRef idx="0"/>
          <a:fontRef idx="minor"/>
        </p:style>
      </p:sp>
    </p:spTree>
  </p:cSld>
  <mc:AlternateContent>
    <mc:Choice Requires="p14">
      <p:transition spd="slow" advTm="0" p14:dur="1500">
        <p:random/>
      </p:transition>
    </mc:Choice>
    <mc:Fallback>
      <p:transition spd="slow" advTm="0">
        <p:random/>
      </p:transition>
    </mc:Fallback>
  </mc:AlternateContent>
  <p:timing>
    <p:tnLst>
      <p:par>
        <p:cTn id="892" dur="indefinite" restart="never" nodeType="tmRoot">
          <p:childTnLst>
            <p:seq>
              <p:cTn id="893" dur="indefinite" nodeType="mainSeq">
                <p:childTnLst>
                  <p:par>
                    <p:cTn id="894" fill="hold">
                      <p:stCondLst>
                        <p:cond delay="0"/>
                      </p:stCondLst>
                      <p:childTnLst>
                        <p:par>
                          <p:cTn id="895" fill="hold">
                            <p:stCondLst>
                              <p:cond delay="0"/>
                            </p:stCondLst>
                            <p:childTnLst>
                              <p:par>
                                <p:cTn id="896" nodeType="withEffect" fill="hold" presetClass="entr" presetID="56">
                                  <p:stCondLst>
                                    <p:cond delay="1400"/>
                                  </p:stCondLst>
                                  <p:iterate type="lt">
                                    <p:tmAbs val="66.67"/>
                                  </p:iterate>
                                  <p:childTnLst>
                                    <p:set>
                                      <p:cBhvr>
                                        <p:cTn id="897" dur="1" fill="hold">
                                          <p:stCondLst>
                                            <p:cond delay="0"/>
                                          </p:stCondLst>
                                        </p:cTn>
                                        <p:tgtEl>
                                          <p:spTgt spid="332"/>
                                        </p:tgtEl>
                                        <p:attrNameLst>
                                          <p:attrName>style.visibility</p:attrName>
                                        </p:attrNameLst>
                                      </p:cBhvr>
                                      <p:to>
                                        <p:strVal val="visible"/>
                                      </p:to>
                                    </p:set>
                                    <p:anim calcmode="lin" valueType="num" by="(-#ppt_w*2)">
                                      <p:cBhvr additive="repl">
                                        <p:cTn id="898" dur="375" autoRev="1" fill="hold">
                                          <p:stCondLst>
                                            <p:cond delay="0"/>
                                          </p:stCondLst>
                                        </p:cTn>
                                        <p:tgtEl>
                                          <p:spTgt spid="332"/>
                                        </p:tgtEl>
                                        <p:attrNameLst>
                                          <p:attrName>ppt_w</p:attrName>
                                        </p:attrNameLst>
                                      </p:cBhvr>
                                    </p:anim>
                                    <p:anim calcmode="lin" valueType="num" by="(#ppt_w*0.50)">
                                      <p:cBhvr additive="repl">
                                        <p:cTn id="899" dur="375" autoRev="1" fill="hold">
                                          <p:stCondLst>
                                            <p:cond delay="0"/>
                                          </p:stCondLst>
                                        </p:cTn>
                                        <p:tgtEl>
                                          <p:spTgt spid="332"/>
                                        </p:tgtEl>
                                        <p:attrNameLst>
                                          <p:attrName>ppt_x</p:attrName>
                                        </p:attrNameLst>
                                      </p:cBhvr>
                                    </p:anim>
                                    <p:anim calcmode="lin" valueType="num" from="(-#ppt_h/2)" to="(#ppt_y)">
                                      <p:cBhvr additive="repl">
                                        <p:cTn id="900" dur="750" fill="hold">
                                          <p:stCondLst>
                                            <p:cond delay="0"/>
                                          </p:stCondLst>
                                        </p:cTn>
                                        <p:tgtEl>
                                          <p:spTgt spid="332"/>
                                        </p:tgtEl>
                                        <p:attrNameLst>
                                          <p:attrName>ppt_y</p:attrName>
                                        </p:attrNameLst>
                                      </p:cBhvr>
                                    </p:anim>
                                    <p:animRot by="21600000">
                                      <p:cBhvr>
                                        <p:cTn id="901" dur="750" fill="hold">
                                          <p:stCondLst>
                                            <p:cond delay="0"/>
                                          </p:stCondLst>
                                        </p:cTn>
                                        <p:tgtEl>
                                          <p:spTgt spid="332"/>
                                        </p:tgtEl>
                                        <p:attrNameLst>
                                          <p:attrName>r</p:attrName>
                                        </p:attrNameLst>
                                      </p:cBhvr>
                                    </p:animRot>
                                  </p:childTnLst>
                                </p:cTn>
                              </p:par>
                              <p:par>
                                <p:cTn id="902" nodeType="withEffect" fill="hold" presetClass="entr" presetID="42">
                                  <p:stCondLst>
                                    <p:cond delay="2200"/>
                                  </p:stCondLst>
                                  <p:childTnLst>
                                    <p:set>
                                      <p:cBhvr>
                                        <p:cTn id="903" dur="1" fill="hold">
                                          <p:stCondLst>
                                            <p:cond delay="0"/>
                                          </p:stCondLst>
                                        </p:cTn>
                                        <p:tgtEl>
                                          <p:spTgt spid="333"/>
                                        </p:tgtEl>
                                        <p:attrNameLst>
                                          <p:attrName>style.visibility</p:attrName>
                                        </p:attrNameLst>
                                      </p:cBhvr>
                                      <p:to>
                                        <p:strVal val="visible"/>
                                      </p:to>
                                    </p:set>
                                    <p:animEffect filter="fade" transition="in">
                                      <p:cBhvr additive="repl">
                                        <p:cTn id="904" dur="750"/>
                                        <p:tgtEl>
                                          <p:spTgt spid="333"/>
                                        </p:tgtEl>
                                      </p:cBhvr>
                                    </p:animEffect>
                                    <p:anim calcmode="lin" valueType="num">
                                      <p:cBhvr additive="repl">
                                        <p:cTn id="905" dur="750" fill="hold"/>
                                        <p:tgtEl>
                                          <p:spTgt spid="333"/>
                                        </p:tgtEl>
                                        <p:attrNameLst>
                                          <p:attrName>ppt_x</p:attrName>
                                        </p:attrNameLst>
                                      </p:cBhvr>
                                      <p:tavLst>
                                        <p:tav tm="0">
                                          <p:val>
                                            <p:strVal val="#ppt_x"/>
                                          </p:val>
                                        </p:tav>
                                        <p:tav tm="100000">
                                          <p:val>
                                            <p:strVal val="#ppt_x"/>
                                          </p:val>
                                        </p:tav>
                                      </p:tavLst>
                                    </p:anim>
                                    <p:anim calcmode="lin" valueType="num">
                                      <p:cBhvr additive="repl">
                                        <p:cTn id="906" dur="750" fill="hold"/>
                                        <p:tgtEl>
                                          <p:spTgt spid="333"/>
                                        </p:tgtEl>
                                        <p:attrNameLst>
                                          <p:attrName>ppt_y</p:attrName>
                                        </p:attrNameLst>
                                      </p:cBhvr>
                                      <p:tavLst>
                                        <p:tav tm="0">
                                          <p:val>
                                            <p:strVal val="#ppt_y+.1"/>
                                          </p:val>
                                        </p:tav>
                                        <p:tav tm="100000">
                                          <p:val>
                                            <p:strVal val="#ppt_y"/>
                                          </p:val>
                                        </p:tav>
                                      </p:tavLst>
                                    </p:anim>
                                  </p:childTnLst>
                                </p:cTn>
                              </p:par>
                              <p:par>
                                <p:cTn id="907" nodeType="withEffect" fill="hold" presetClass="entr" presetID="22" presetSubtype="8">
                                  <p:stCondLst>
                                    <p:cond delay="3000"/>
                                  </p:stCondLst>
                                  <p:childTnLst>
                                    <p:set>
                                      <p:cBhvr>
                                        <p:cTn id="908" dur="1" fill="hold">
                                          <p:stCondLst>
                                            <p:cond delay="0"/>
                                          </p:stCondLst>
                                        </p:cTn>
                                        <p:tgtEl>
                                          <p:spTgt spid="334"/>
                                        </p:tgtEl>
                                        <p:attrNameLst>
                                          <p:attrName>style.visibility</p:attrName>
                                        </p:attrNameLst>
                                      </p:cBhvr>
                                      <p:to>
                                        <p:strVal val="visible"/>
                                      </p:to>
                                    </p:set>
                                    <p:animEffect filter="wipe(left)" transition="in">
                                      <p:cBhvr additive="repl">
                                        <p:cTn id="909" dur="500"/>
                                        <p:tgtEl>
                                          <p:spTgt spid="334"/>
                                        </p:tgtEl>
                                      </p:cBhvr>
                                    </p:animEffect>
                                  </p:childTnLst>
                                </p:cTn>
                              </p:par>
                              <p:par>
                                <p:cTn id="910" nodeType="withEffect" fill="hold" presetClass="entr" presetID="56">
                                  <p:stCondLst>
                                    <p:cond delay="1400"/>
                                  </p:stCondLst>
                                  <p:iterate type="lt">
                                    <p:tmAbs val="66.67"/>
                                  </p:iterate>
                                  <p:childTnLst>
                                    <p:set>
                                      <p:cBhvr>
                                        <p:cTn id="911" dur="1" fill="hold">
                                          <p:stCondLst>
                                            <p:cond delay="0"/>
                                          </p:stCondLst>
                                        </p:cTn>
                                        <p:tgtEl>
                                          <p:spTgt spid="335"/>
                                        </p:tgtEl>
                                        <p:attrNameLst>
                                          <p:attrName>style.visibility</p:attrName>
                                        </p:attrNameLst>
                                      </p:cBhvr>
                                      <p:to>
                                        <p:strVal val="visible"/>
                                      </p:to>
                                    </p:set>
                                    <p:anim calcmode="lin" valueType="num" by="(-#ppt_w*2)">
                                      <p:cBhvr additive="repl">
                                        <p:cTn id="912" dur="375" autoRev="1" fill="hold">
                                          <p:stCondLst>
                                            <p:cond delay="0"/>
                                          </p:stCondLst>
                                        </p:cTn>
                                        <p:tgtEl>
                                          <p:spTgt spid="335"/>
                                        </p:tgtEl>
                                        <p:attrNameLst>
                                          <p:attrName>ppt_w</p:attrName>
                                        </p:attrNameLst>
                                      </p:cBhvr>
                                    </p:anim>
                                    <p:anim calcmode="lin" valueType="num" by="(#ppt_w*0.50)">
                                      <p:cBhvr additive="repl">
                                        <p:cTn id="913" dur="375" autoRev="1" fill="hold">
                                          <p:stCondLst>
                                            <p:cond delay="0"/>
                                          </p:stCondLst>
                                        </p:cTn>
                                        <p:tgtEl>
                                          <p:spTgt spid="335"/>
                                        </p:tgtEl>
                                        <p:attrNameLst>
                                          <p:attrName>ppt_x</p:attrName>
                                        </p:attrNameLst>
                                      </p:cBhvr>
                                    </p:anim>
                                    <p:anim calcmode="lin" valueType="num" from="(-#ppt_h/2)" to="(#ppt_y)">
                                      <p:cBhvr additive="repl">
                                        <p:cTn id="914" dur="750" fill="hold">
                                          <p:stCondLst>
                                            <p:cond delay="0"/>
                                          </p:stCondLst>
                                        </p:cTn>
                                        <p:tgtEl>
                                          <p:spTgt spid="335"/>
                                        </p:tgtEl>
                                        <p:attrNameLst>
                                          <p:attrName>ppt_y</p:attrName>
                                        </p:attrNameLst>
                                      </p:cBhvr>
                                    </p:anim>
                                    <p:animRot by="21600000">
                                      <p:cBhvr>
                                        <p:cTn id="915" dur="750" fill="hold">
                                          <p:stCondLst>
                                            <p:cond delay="0"/>
                                          </p:stCondLst>
                                        </p:cTn>
                                        <p:tgtEl>
                                          <p:spTgt spid="335"/>
                                        </p:tgtEl>
                                        <p:attrNameLst>
                                          <p:attrName>r</p:attrName>
                                        </p:attrNameLst>
                                      </p:cBhvr>
                                    </p:animRot>
                                  </p:childTnLst>
                                </p:cTn>
                              </p:par>
                            </p:childTnLst>
                          </p:cTn>
                        </p:par>
                        <p:par>
                          <p:cTn id="916" fill="hold">
                            <p:stCondLst>
                              <p:cond delay="3500"/>
                            </p:stCondLst>
                            <p:childTnLst>
                              <p:par>
                                <p:cTn id="917" nodeType="afterEffect" fill="hold" presetClass="entr" presetID="23" presetSubtype="288">
                                  <p:stCondLst>
                                    <p:cond delay="0"/>
                                  </p:stCondLst>
                                  <p:childTnLst>
                                    <p:set>
                                      <p:cBhvr>
                                        <p:cTn id="918" dur="1" fill="hold">
                                          <p:stCondLst>
                                            <p:cond delay="0"/>
                                          </p:stCondLst>
                                        </p:cTn>
                                        <p:tgtEl>
                                          <p:spTgt spid="331"/>
                                        </p:tgtEl>
                                        <p:attrNameLst>
                                          <p:attrName>style.visibility</p:attrName>
                                        </p:attrNameLst>
                                      </p:cBhvr>
                                      <p:to>
                                        <p:strVal val="visible"/>
                                      </p:to>
                                    </p:set>
                                    <p:anim calcmode="lin" valueType="num">
                                      <p:cBhvr additive="repl">
                                        <p:cTn id="919" dur="500" fill="hold"/>
                                        <p:tgtEl>
                                          <p:spTgt spid="331"/>
                                        </p:tgtEl>
                                        <p:attrNameLst>
                                          <p:attrName>ppt_w</p:attrName>
                                        </p:attrNameLst>
                                      </p:cBhvr>
                                      <p:tavLst>
                                        <p:tav tm="0">
                                          <p:val>
                                            <p:strVal val="4/3*#ppt_w"/>
                                          </p:val>
                                        </p:tav>
                                        <p:tav tm="100000">
                                          <p:val>
                                            <p:strVal val="#ppt_w"/>
                                          </p:val>
                                        </p:tav>
                                      </p:tavLst>
                                    </p:anim>
                                    <p:anim calcmode="lin" valueType="num">
                                      <p:cBhvr additive="repl">
                                        <p:cTn id="920" dur="500" fill="hold"/>
                                        <p:tgtEl>
                                          <p:spTgt spid="331"/>
                                        </p:tgtEl>
                                        <p:attrNameLst>
                                          <p:attrName>ppt_h</p:attrName>
                                        </p:attrNameLst>
                                      </p:cBhvr>
                                      <p:tavLst>
                                        <p:tav tm="0">
                                          <p:val>
                                            <p:strVal val="4/3*#ppt_h"/>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0" name="图片 18" descr=""/>
          <p:cNvPicPr/>
          <p:nvPr/>
        </p:nvPicPr>
        <p:blipFill>
          <a:blip r:embed="rId1"/>
          <a:stretch/>
        </p:blipFill>
        <p:spPr>
          <a:xfrm>
            <a:off x="0" y="-65880"/>
            <a:ext cx="19868040" cy="11175480"/>
          </a:xfrm>
          <a:prstGeom prst="rect">
            <a:avLst/>
          </a:prstGeom>
          <a:ln>
            <a:noFill/>
          </a:ln>
        </p:spPr>
      </p:pic>
      <p:sp>
        <p:nvSpPr>
          <p:cNvPr id="51" name="CustomShape 1"/>
          <p:cNvSpPr/>
          <p:nvPr/>
        </p:nvSpPr>
        <p:spPr>
          <a:xfrm>
            <a:off x="2052720" y="900720"/>
            <a:ext cx="8086320" cy="63900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3600" spc="-1" strike="noStrike">
                <a:solidFill>
                  <a:srgbClr val="ffffff"/>
                </a:solidFill>
                <a:latin typeface="Yeseva One"/>
                <a:ea typeface="Yeseva One"/>
              </a:rPr>
              <a:t>Contents</a:t>
            </a:r>
            <a:endParaRPr b="0" lang="en-US" sz="3600" spc="-1" strike="noStrike">
              <a:latin typeface="Arial"/>
            </a:endParaRPr>
          </a:p>
        </p:txBody>
      </p:sp>
      <p:sp>
        <p:nvSpPr>
          <p:cNvPr id="52" name="CustomShape 2"/>
          <p:cNvSpPr/>
          <p:nvPr/>
        </p:nvSpPr>
        <p:spPr>
          <a:xfrm>
            <a:off x="1558800" y="2621520"/>
            <a:ext cx="819360" cy="57780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3200" spc="-1" strike="noStrike">
                <a:solidFill>
                  <a:srgbClr val="ffffff"/>
                </a:solidFill>
                <a:latin typeface="Yeseva One"/>
                <a:ea typeface="Yeseva One"/>
              </a:rPr>
              <a:t>01</a:t>
            </a:r>
            <a:endParaRPr b="0" lang="en-US" sz="3200" spc="-1" strike="noStrike">
              <a:latin typeface="Arial"/>
            </a:endParaRPr>
          </a:p>
        </p:txBody>
      </p:sp>
      <p:sp>
        <p:nvSpPr>
          <p:cNvPr id="53" name="CustomShape 3"/>
          <p:cNvSpPr/>
          <p:nvPr/>
        </p:nvSpPr>
        <p:spPr>
          <a:xfrm>
            <a:off x="2378880" y="2749680"/>
            <a:ext cx="3198960" cy="816480"/>
          </a:xfrm>
          <a:prstGeom prst="roundRect">
            <a:avLst>
              <a:gd name="adj" fmla="val 16667"/>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2800" spc="-1" strike="noStrike">
                <a:solidFill>
                  <a:srgbClr val="ffffff"/>
                </a:solidFill>
                <a:latin typeface="Yeseva One"/>
                <a:ea typeface="Yeseva One"/>
              </a:rPr>
              <a:t>Cloud Understanding  </a:t>
            </a:r>
            <a:endParaRPr b="0" lang="en-US" sz="2800" spc="-1" strike="noStrike">
              <a:latin typeface="Arial"/>
            </a:endParaRPr>
          </a:p>
        </p:txBody>
      </p:sp>
      <p:sp>
        <p:nvSpPr>
          <p:cNvPr id="54" name="CustomShape 4"/>
          <p:cNvSpPr/>
          <p:nvPr/>
        </p:nvSpPr>
        <p:spPr>
          <a:xfrm>
            <a:off x="6691680" y="2633760"/>
            <a:ext cx="819360" cy="57780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3200" spc="-1" strike="noStrike">
                <a:solidFill>
                  <a:srgbClr val="ffffff"/>
                </a:solidFill>
                <a:latin typeface="Yeseva One"/>
                <a:ea typeface="Yeseva One"/>
              </a:rPr>
              <a:t>02</a:t>
            </a:r>
            <a:endParaRPr b="0" lang="en-US" sz="3200" spc="-1" strike="noStrike">
              <a:latin typeface="Arial"/>
            </a:endParaRPr>
          </a:p>
        </p:txBody>
      </p:sp>
      <p:sp>
        <p:nvSpPr>
          <p:cNvPr id="55" name="CustomShape 5"/>
          <p:cNvSpPr/>
          <p:nvPr/>
        </p:nvSpPr>
        <p:spPr>
          <a:xfrm>
            <a:off x="7511400" y="2749680"/>
            <a:ext cx="3179880" cy="512640"/>
          </a:xfrm>
          <a:prstGeom prst="roundRect">
            <a:avLst>
              <a:gd name="adj" fmla="val 16667"/>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2800" spc="-1" strike="noStrike">
                <a:solidFill>
                  <a:srgbClr val="ffffff"/>
                </a:solidFill>
                <a:latin typeface="Yeseva One"/>
                <a:ea typeface="Yeseva One"/>
              </a:rPr>
              <a:t>Security </a:t>
            </a:r>
            <a:endParaRPr b="0" lang="en-US" sz="2800" spc="-1" strike="noStrike">
              <a:latin typeface="Arial"/>
            </a:endParaRPr>
          </a:p>
        </p:txBody>
      </p:sp>
      <p:sp>
        <p:nvSpPr>
          <p:cNvPr id="56" name="CustomShape 6"/>
          <p:cNvSpPr/>
          <p:nvPr/>
        </p:nvSpPr>
        <p:spPr>
          <a:xfrm>
            <a:off x="1558800" y="4412160"/>
            <a:ext cx="819360" cy="577800"/>
          </a:xfrm>
          <a:prstGeom prst="rect">
            <a:avLst/>
          </a:prstGeom>
          <a:noFill/>
          <a:ln>
            <a:noFill/>
          </a:ln>
        </p:spPr>
        <p:style>
          <a:lnRef idx="0"/>
          <a:fillRef idx="0"/>
          <a:effectRef idx="0"/>
          <a:fontRef idx="minor"/>
        </p:style>
      </p:sp>
      <p:sp>
        <p:nvSpPr>
          <p:cNvPr id="57" name="CustomShape 7"/>
          <p:cNvSpPr/>
          <p:nvPr/>
        </p:nvSpPr>
        <p:spPr>
          <a:xfrm>
            <a:off x="4114800" y="4389120"/>
            <a:ext cx="819360" cy="57780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3200" spc="-1" strike="noStrike">
                <a:solidFill>
                  <a:srgbClr val="ffffff"/>
                </a:solidFill>
                <a:latin typeface="Yeseva One"/>
                <a:ea typeface="Yeseva One"/>
              </a:rPr>
              <a:t>03</a:t>
            </a:r>
            <a:endParaRPr b="0" lang="en-US" sz="3200" spc="-1" strike="noStrike">
              <a:latin typeface="Arial"/>
            </a:endParaRPr>
          </a:p>
        </p:txBody>
      </p:sp>
      <p:sp>
        <p:nvSpPr>
          <p:cNvPr id="58" name="CustomShape 8"/>
          <p:cNvSpPr/>
          <p:nvPr/>
        </p:nvSpPr>
        <p:spPr>
          <a:xfrm>
            <a:off x="5212080" y="4516560"/>
            <a:ext cx="3179880" cy="512640"/>
          </a:xfrm>
          <a:prstGeom prst="roundRect">
            <a:avLst>
              <a:gd name="adj" fmla="val 16667"/>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2800" spc="-1" strike="noStrike">
                <a:solidFill>
                  <a:srgbClr val="ffffff"/>
                </a:solidFill>
                <a:latin typeface="Yeseva One"/>
                <a:ea typeface="Yeseva One"/>
              </a:rPr>
              <a:t>Project Example </a:t>
            </a:r>
            <a:endParaRPr b="0" lang="en-US" sz="2800" spc="-1" strike="noStrike">
              <a:latin typeface="Arial"/>
            </a:endParaRPr>
          </a:p>
        </p:txBody>
      </p:sp>
    </p:spTree>
  </p:cSld>
  <mc:AlternateContent>
    <mc:Choice Requires="p14">
      <p:transition spd="slow" advTm="0" p14:dur="1500">
        <p:random/>
      </p:transition>
    </mc:Choice>
    <mc:Fallback>
      <p:transition spd="slow" advTm="0">
        <p:random/>
      </p:transition>
    </mc:Fallback>
  </mc:AlternateContent>
  <p:timing>
    <p:tnLst>
      <p:par>
        <p:cTn id="18" dur="indefinite" restart="never" nodeType="tmRoot">
          <p:childTnLst>
            <p:seq>
              <p:cTn id="19" dur="indefinite" nodeType="mainSeq">
                <p:childTnLst>
                  <p:par>
                    <p:cTn id="20" fill="hold">
                      <p:stCondLst>
                        <p:cond delay="0"/>
                      </p:stCondLst>
                      <p:childTnLst>
                        <p:par>
                          <p:cTn id="21" fill="hold">
                            <p:stCondLst>
                              <p:cond delay="0"/>
                            </p:stCondLst>
                            <p:childTnLst>
                              <p:par>
                                <p:cTn id="22" nodeType="afterEffect" fill="hold" presetClass="entr" presetID="41">
                                  <p:stCondLst>
                                    <p:cond delay="0"/>
                                  </p:stCondLst>
                                  <p:iterate type="lt">
                                    <p:tmAbs val="100"/>
                                  </p:iterate>
                                  <p:childTnLst>
                                    <p:set>
                                      <p:cBhvr>
                                        <p:cTn id="23" dur="1" fill="hold">
                                          <p:stCondLst>
                                            <p:cond delay="0"/>
                                          </p:stCondLst>
                                        </p:cTn>
                                        <p:tgtEl>
                                          <p:spTgt spid="51"/>
                                        </p:tgtEl>
                                        <p:attrNameLst>
                                          <p:attrName>style.visibility</p:attrName>
                                        </p:attrNameLst>
                                      </p:cBhvr>
                                      <p:to>
                                        <p:strVal val="visible"/>
                                      </p:to>
                                    </p:set>
                                    <p:anim calcmode="lin" valueType="num">
                                      <p:cBhvr additive="repl">
                                        <p:cTn id="24" dur="500" fill="hold"/>
                                        <p:tgtEl>
                                          <p:spTgt spid="51"/>
                                        </p:tgtEl>
                                        <p:attrNameLst>
                                          <p:attrName>ppt_x</p:attrName>
                                        </p:attrNameLst>
                                      </p:cBhvr>
                                      <p:tavLst>
                                        <p:tav tm="0">
                                          <p:val>
                                            <p:strVal val="#ppt_x"/>
                                          </p:val>
                                        </p:tav>
                                        <p:tav tm="50000">
                                          <p:val>
                                            <p:strVal val="#ppt_x+.1"/>
                                          </p:val>
                                        </p:tav>
                                        <p:tav tm="100000">
                                          <p:val>
                                            <p:strVal val="#ppt_x"/>
                                          </p:val>
                                        </p:tav>
                                      </p:tavLst>
                                    </p:anim>
                                    <p:anim calcmode="lin" valueType="num">
                                      <p:cBhvr additive="repl">
                                        <p:cTn id="25" dur="500" fill="hold"/>
                                        <p:tgtEl>
                                          <p:spTgt spid="51"/>
                                        </p:tgtEl>
                                        <p:attrNameLst>
                                          <p:attrName>ppt_y</p:attrName>
                                        </p:attrNameLst>
                                      </p:cBhvr>
                                      <p:tavLst>
                                        <p:tav tm="0">
                                          <p:val>
                                            <p:strVal val="#ppt_y"/>
                                          </p:val>
                                        </p:tav>
                                        <p:tav tm="100000">
                                          <p:val>
                                            <p:strVal val="#ppt_y"/>
                                          </p:val>
                                        </p:tav>
                                      </p:tavLst>
                                    </p:anim>
                                    <p:anim calcmode="lin" valueType="num">
                                      <p:cBhvr additive="repl">
                                        <p:cTn id="26" dur="500" fill="hold"/>
                                        <p:tgtEl>
                                          <p:spTgt spid="51"/>
                                        </p:tgtEl>
                                        <p:attrNameLst>
                                          <p:attrName>ppt_h</p:attrName>
                                        </p:attrNameLst>
                                      </p:cBhvr>
                                      <p:tavLst>
                                        <p:tav tm="0">
                                          <p:val>
                                            <p:strVal val="#ppt_h/10"/>
                                          </p:val>
                                        </p:tav>
                                        <p:tav tm="50000">
                                          <p:val>
                                            <p:strVal val="#ppt_h+.01"/>
                                          </p:val>
                                        </p:tav>
                                        <p:tav tm="100000">
                                          <p:val>
                                            <p:strVal val="#ppt_h"/>
                                          </p:val>
                                        </p:tav>
                                      </p:tavLst>
                                    </p:anim>
                                    <p:anim calcmode="lin" valueType="num">
                                      <p:cBhvr additive="repl">
                                        <p:cTn id="27" dur="500" fill="hold"/>
                                        <p:tgtEl>
                                          <p:spTgt spid="51"/>
                                        </p:tgtEl>
                                        <p:attrNameLst>
                                          <p:attrName>ppt_w</p:attrName>
                                        </p:attrNameLst>
                                      </p:cBhvr>
                                      <p:tavLst>
                                        <p:tav tm="0">
                                          <p:val>
                                            <p:strVal val="#ppt_w/10"/>
                                          </p:val>
                                        </p:tav>
                                        <p:tav tm="50000">
                                          <p:val>
                                            <p:strVal val="#ppt_w+.01"/>
                                          </p:val>
                                        </p:tav>
                                        <p:tav tm="100000">
                                          <p:val>
                                            <p:strVal val="#ppt_w"/>
                                          </p:val>
                                        </p:tav>
                                      </p:tavLst>
                                    </p:anim>
                                    <p:animEffect filter="fade" transition="in">
                                      <p:cBhvr additive="repl">
                                        <p:cTn id="28" dur="500"/>
                                        <p:tgtEl>
                                          <p:spTgt spid="51"/>
                                        </p:tgtEl>
                                      </p:cBhvr>
                                    </p:animEffect>
                                  </p:childTnLst>
                                </p:cTn>
                              </p:par>
                            </p:childTnLst>
                          </p:cTn>
                        </p:par>
                        <p:par>
                          <p:cTn id="29" fill="hold">
                            <p:stCondLst>
                              <p:cond delay="1700"/>
                            </p:stCondLst>
                            <p:childTnLst>
                              <p:par>
                                <p:cTn id="30" nodeType="afterEffect" fill="hold" presetClass="entr" presetID="53" presetSubtype="16">
                                  <p:stCondLst>
                                    <p:cond delay="0"/>
                                  </p:stCondLst>
                                  <p:childTnLst>
                                    <p:set>
                                      <p:cBhvr>
                                        <p:cTn id="31" dur="1" fill="hold">
                                          <p:stCondLst>
                                            <p:cond delay="0"/>
                                          </p:stCondLst>
                                        </p:cTn>
                                        <p:tgtEl>
                                          <p:spTgt spid="52"/>
                                        </p:tgtEl>
                                        <p:attrNameLst>
                                          <p:attrName>style.visibility</p:attrName>
                                        </p:attrNameLst>
                                      </p:cBhvr>
                                      <p:to>
                                        <p:strVal val="visible"/>
                                      </p:to>
                                    </p:set>
                                    <p:anim calcmode="lin" valueType="num">
                                      <p:cBhvr additive="repl">
                                        <p:cTn id="32" dur="500" fill="hold"/>
                                        <p:tgtEl>
                                          <p:spTgt spid="52"/>
                                        </p:tgtEl>
                                        <p:attrNameLst>
                                          <p:attrName>ppt_w</p:attrName>
                                        </p:attrNameLst>
                                      </p:cBhvr>
                                      <p:tavLst>
                                        <p:tav tm="0">
                                          <p:val>
                                            <p:fltVal val="0"/>
                                          </p:val>
                                        </p:tav>
                                        <p:tav tm="100000">
                                          <p:val>
                                            <p:strVal val="#ppt_w"/>
                                          </p:val>
                                        </p:tav>
                                      </p:tavLst>
                                    </p:anim>
                                    <p:anim calcmode="lin" valueType="num">
                                      <p:cBhvr additive="repl">
                                        <p:cTn id="33" dur="500" fill="hold"/>
                                        <p:tgtEl>
                                          <p:spTgt spid="52"/>
                                        </p:tgtEl>
                                        <p:attrNameLst>
                                          <p:attrName>ppt_h</p:attrName>
                                        </p:attrNameLst>
                                      </p:cBhvr>
                                      <p:tavLst>
                                        <p:tav tm="0">
                                          <p:val>
                                            <p:fltVal val="0"/>
                                          </p:val>
                                        </p:tav>
                                        <p:tav tm="100000">
                                          <p:val>
                                            <p:strVal val="#ppt_h"/>
                                          </p:val>
                                        </p:tav>
                                      </p:tavLst>
                                    </p:anim>
                                    <p:animEffect filter="fade" transition="in">
                                      <p:cBhvr additive="repl">
                                        <p:cTn id="34" dur="500"/>
                                        <p:tgtEl>
                                          <p:spTgt spid="52"/>
                                        </p:tgtEl>
                                      </p:cBhvr>
                                    </p:animEffect>
                                  </p:childTnLst>
                                </p:cTn>
                              </p:par>
                            </p:childTnLst>
                          </p:cTn>
                        </p:par>
                        <p:par>
                          <p:cTn id="35" fill="hold">
                            <p:stCondLst>
                              <p:cond delay="2200"/>
                            </p:stCondLst>
                            <p:childTnLst>
                              <p:par>
                                <p:cTn id="36" nodeType="afterEffect" fill="hold" presetClass="entr" presetID="29">
                                  <p:stCondLst>
                                    <p:cond delay="0"/>
                                  </p:stCondLst>
                                  <p:childTnLst>
                                    <p:set>
                                      <p:cBhvr>
                                        <p:cTn id="37" dur="1" fill="hold">
                                          <p:stCondLst>
                                            <p:cond delay="0"/>
                                          </p:stCondLst>
                                        </p:cTn>
                                        <p:tgtEl>
                                          <p:spTgt spid="53"/>
                                        </p:tgtEl>
                                        <p:attrNameLst>
                                          <p:attrName>style.visibility</p:attrName>
                                        </p:attrNameLst>
                                      </p:cBhvr>
                                      <p:to>
                                        <p:strVal val="visible"/>
                                      </p:to>
                                    </p:set>
                                    <p:anim calcmode="lin" valueType="num">
                                      <p:cBhvr additive="repl">
                                        <p:cTn id="38" dur="500" fill="hold"/>
                                        <p:tgtEl>
                                          <p:spTgt spid="53"/>
                                        </p:tgtEl>
                                        <p:attrNameLst>
                                          <p:attrName>ppt_x</p:attrName>
                                        </p:attrNameLst>
                                      </p:cBhvr>
                                      <p:tavLst>
                                        <p:tav tm="0">
                                          <p:val>
                                            <p:strVal val="#ppt_x-.2"/>
                                          </p:val>
                                        </p:tav>
                                        <p:tav tm="100000">
                                          <p:val>
                                            <p:strVal val="#ppt_x"/>
                                          </p:val>
                                        </p:tav>
                                      </p:tavLst>
                                    </p:anim>
                                    <p:anim calcmode="lin" valueType="num">
                                      <p:cBhvr additive="repl">
                                        <p:cTn id="39" dur="500" fill="hold"/>
                                        <p:tgtEl>
                                          <p:spTgt spid="53"/>
                                        </p:tgtEl>
                                        <p:attrNameLst>
                                          <p:attrName>ppt_y</p:attrName>
                                        </p:attrNameLst>
                                      </p:cBhvr>
                                      <p:tavLst>
                                        <p:tav tm="0">
                                          <p:val>
                                            <p:strVal val="#ppt_y"/>
                                          </p:val>
                                        </p:tav>
                                        <p:tav tm="100000">
                                          <p:val>
                                            <p:strVal val="#ppt_y"/>
                                          </p:val>
                                        </p:tav>
                                      </p:tavLst>
                                    </p:anim>
                                    <p:animEffect filter="wipe(right)" transition="in">
                                      <p:cBhvr additive="repl">
                                        <p:cTn id="40" dur="500"/>
                                        <p:tgtEl>
                                          <p:spTgt spid="53"/>
                                        </p:tgtEl>
                                      </p:cBhvr>
                                    </p:animEffect>
                                  </p:childTnLst>
                                </p:cTn>
                              </p:par>
                            </p:childTnLst>
                          </p:cTn>
                        </p:par>
                        <p:par>
                          <p:cTn id="41" fill="hold">
                            <p:stCondLst>
                              <p:cond delay="2700"/>
                            </p:stCondLst>
                            <p:childTnLst>
                              <p:par>
                                <p:cTn id="42" nodeType="afterEffect" fill="hold" presetClass="entr" presetID="53" presetSubtype="16">
                                  <p:stCondLst>
                                    <p:cond delay="0"/>
                                  </p:stCondLst>
                                  <p:childTnLst>
                                    <p:set>
                                      <p:cBhvr>
                                        <p:cTn id="43" dur="1" fill="hold">
                                          <p:stCondLst>
                                            <p:cond delay="0"/>
                                          </p:stCondLst>
                                        </p:cTn>
                                        <p:tgtEl>
                                          <p:spTgt spid="54"/>
                                        </p:tgtEl>
                                        <p:attrNameLst>
                                          <p:attrName>style.visibility</p:attrName>
                                        </p:attrNameLst>
                                      </p:cBhvr>
                                      <p:to>
                                        <p:strVal val="visible"/>
                                      </p:to>
                                    </p:set>
                                    <p:anim calcmode="lin" valueType="num">
                                      <p:cBhvr additive="repl">
                                        <p:cTn id="44" dur="500" fill="hold"/>
                                        <p:tgtEl>
                                          <p:spTgt spid="54"/>
                                        </p:tgtEl>
                                        <p:attrNameLst>
                                          <p:attrName>ppt_w</p:attrName>
                                        </p:attrNameLst>
                                      </p:cBhvr>
                                      <p:tavLst>
                                        <p:tav tm="0">
                                          <p:val>
                                            <p:fltVal val="0"/>
                                          </p:val>
                                        </p:tav>
                                        <p:tav tm="100000">
                                          <p:val>
                                            <p:strVal val="#ppt_w"/>
                                          </p:val>
                                        </p:tav>
                                      </p:tavLst>
                                    </p:anim>
                                    <p:anim calcmode="lin" valueType="num">
                                      <p:cBhvr additive="repl">
                                        <p:cTn id="45" dur="500" fill="hold"/>
                                        <p:tgtEl>
                                          <p:spTgt spid="54"/>
                                        </p:tgtEl>
                                        <p:attrNameLst>
                                          <p:attrName>ppt_h</p:attrName>
                                        </p:attrNameLst>
                                      </p:cBhvr>
                                      <p:tavLst>
                                        <p:tav tm="0">
                                          <p:val>
                                            <p:fltVal val="0"/>
                                          </p:val>
                                        </p:tav>
                                        <p:tav tm="100000">
                                          <p:val>
                                            <p:strVal val="#ppt_h"/>
                                          </p:val>
                                        </p:tav>
                                      </p:tavLst>
                                    </p:anim>
                                    <p:animEffect filter="fade" transition="in">
                                      <p:cBhvr additive="repl">
                                        <p:cTn id="46" dur="500"/>
                                        <p:tgtEl>
                                          <p:spTgt spid="54"/>
                                        </p:tgtEl>
                                      </p:cBhvr>
                                    </p:animEffect>
                                  </p:childTnLst>
                                </p:cTn>
                              </p:par>
                            </p:childTnLst>
                          </p:cTn>
                        </p:par>
                        <p:par>
                          <p:cTn id="47" fill="hold">
                            <p:stCondLst>
                              <p:cond delay="3200"/>
                            </p:stCondLst>
                            <p:childTnLst>
                              <p:par>
                                <p:cTn id="48" nodeType="afterEffect" fill="hold" presetClass="entr" presetID="29">
                                  <p:stCondLst>
                                    <p:cond delay="0"/>
                                  </p:stCondLst>
                                  <p:childTnLst>
                                    <p:set>
                                      <p:cBhvr>
                                        <p:cTn id="49" dur="1" fill="hold">
                                          <p:stCondLst>
                                            <p:cond delay="0"/>
                                          </p:stCondLst>
                                        </p:cTn>
                                        <p:tgtEl>
                                          <p:spTgt spid="55"/>
                                        </p:tgtEl>
                                        <p:attrNameLst>
                                          <p:attrName>style.visibility</p:attrName>
                                        </p:attrNameLst>
                                      </p:cBhvr>
                                      <p:to>
                                        <p:strVal val="visible"/>
                                      </p:to>
                                    </p:set>
                                    <p:anim calcmode="lin" valueType="num">
                                      <p:cBhvr additive="repl">
                                        <p:cTn id="50" dur="500" fill="hold"/>
                                        <p:tgtEl>
                                          <p:spTgt spid="55"/>
                                        </p:tgtEl>
                                        <p:attrNameLst>
                                          <p:attrName>ppt_x</p:attrName>
                                        </p:attrNameLst>
                                      </p:cBhvr>
                                      <p:tavLst>
                                        <p:tav tm="0">
                                          <p:val>
                                            <p:strVal val="#ppt_x-.2"/>
                                          </p:val>
                                        </p:tav>
                                        <p:tav tm="100000">
                                          <p:val>
                                            <p:strVal val="#ppt_x"/>
                                          </p:val>
                                        </p:tav>
                                      </p:tavLst>
                                    </p:anim>
                                    <p:anim calcmode="lin" valueType="num">
                                      <p:cBhvr additive="repl">
                                        <p:cTn id="51" dur="500" fill="hold"/>
                                        <p:tgtEl>
                                          <p:spTgt spid="55"/>
                                        </p:tgtEl>
                                        <p:attrNameLst>
                                          <p:attrName>ppt_y</p:attrName>
                                        </p:attrNameLst>
                                      </p:cBhvr>
                                      <p:tavLst>
                                        <p:tav tm="0">
                                          <p:val>
                                            <p:strVal val="#ppt_y"/>
                                          </p:val>
                                        </p:tav>
                                        <p:tav tm="100000">
                                          <p:val>
                                            <p:strVal val="#ppt_y"/>
                                          </p:val>
                                        </p:tav>
                                      </p:tavLst>
                                    </p:anim>
                                    <p:animEffect filter="wipe(right)" transition="in">
                                      <p:cBhvr additive="repl">
                                        <p:cTn id="52" dur="500"/>
                                        <p:tgtEl>
                                          <p:spTgt spid="55"/>
                                        </p:tgtEl>
                                      </p:cBhvr>
                                    </p:animEffect>
                                  </p:childTnLst>
                                </p:cTn>
                              </p:par>
                            </p:childTnLst>
                          </p:cTn>
                        </p:par>
                        <p:par>
                          <p:cTn id="53" fill="hold">
                            <p:stCondLst>
                              <p:cond delay="3700"/>
                            </p:stCondLst>
                            <p:childTnLst>
                              <p:par>
                                <p:cTn id="54" nodeType="afterEffect" fill="hold" presetClass="entr" presetID="53" presetSubtype="16">
                                  <p:stCondLst>
                                    <p:cond delay="0"/>
                                  </p:stCondLst>
                                  <p:childTnLst>
                                    <p:set>
                                      <p:cBhvr>
                                        <p:cTn id="55" dur="1" fill="hold">
                                          <p:stCondLst>
                                            <p:cond delay="0"/>
                                          </p:stCondLst>
                                        </p:cTn>
                                        <p:tgtEl>
                                          <p:spTgt spid="56"/>
                                        </p:tgtEl>
                                        <p:attrNameLst>
                                          <p:attrName>style.visibility</p:attrName>
                                        </p:attrNameLst>
                                      </p:cBhvr>
                                      <p:to>
                                        <p:strVal val="visible"/>
                                      </p:to>
                                    </p:set>
                                    <p:anim calcmode="lin" valueType="num">
                                      <p:cBhvr additive="repl">
                                        <p:cTn id="56" dur="500" fill="hold"/>
                                        <p:tgtEl>
                                          <p:spTgt spid="56"/>
                                        </p:tgtEl>
                                        <p:attrNameLst>
                                          <p:attrName>ppt_w</p:attrName>
                                        </p:attrNameLst>
                                      </p:cBhvr>
                                      <p:tavLst>
                                        <p:tav tm="0">
                                          <p:val>
                                            <p:fltVal val="0"/>
                                          </p:val>
                                        </p:tav>
                                        <p:tav tm="100000">
                                          <p:val>
                                            <p:strVal val="#ppt_w"/>
                                          </p:val>
                                        </p:tav>
                                      </p:tavLst>
                                    </p:anim>
                                    <p:anim calcmode="lin" valueType="num">
                                      <p:cBhvr additive="repl">
                                        <p:cTn id="57" dur="500" fill="hold"/>
                                        <p:tgtEl>
                                          <p:spTgt spid="56"/>
                                        </p:tgtEl>
                                        <p:attrNameLst>
                                          <p:attrName>ppt_h</p:attrName>
                                        </p:attrNameLst>
                                      </p:cBhvr>
                                      <p:tavLst>
                                        <p:tav tm="0">
                                          <p:val>
                                            <p:fltVal val="0"/>
                                          </p:val>
                                        </p:tav>
                                        <p:tav tm="100000">
                                          <p:val>
                                            <p:strVal val="#ppt_h"/>
                                          </p:val>
                                        </p:tav>
                                      </p:tavLst>
                                    </p:anim>
                                    <p:animEffect filter="fade" transition="in">
                                      <p:cBhvr additive="repl">
                                        <p:cTn id="58" dur="500"/>
                                        <p:tgtEl>
                                          <p:spTgt spid="56"/>
                                        </p:tgtEl>
                                      </p:cBhvr>
                                    </p:animEffect>
                                  </p:childTnLst>
                                </p:cTn>
                              </p:par>
                            </p:childTnLst>
                          </p:cTn>
                        </p:par>
                        <p:par>
                          <p:cTn id="59" fill="hold">
                            <p:stCondLst>
                              <p:cond delay="4200"/>
                            </p:stCondLst>
                            <p:childTnLst>
                              <p:par>
                                <p:cTn id="60" nodeType="afterEffect" fill="hold" presetClass="entr" presetID="53" presetSubtype="16">
                                  <p:stCondLst>
                                    <p:cond delay="0"/>
                                  </p:stCondLst>
                                  <p:childTnLst>
                                    <p:set>
                                      <p:cBhvr>
                                        <p:cTn id="61" dur="1" fill="hold">
                                          <p:stCondLst>
                                            <p:cond delay="0"/>
                                          </p:stCondLst>
                                        </p:cTn>
                                        <p:tgtEl>
                                          <p:spTgt spid="57"/>
                                        </p:tgtEl>
                                        <p:attrNameLst>
                                          <p:attrName>style.visibility</p:attrName>
                                        </p:attrNameLst>
                                      </p:cBhvr>
                                      <p:to>
                                        <p:strVal val="visible"/>
                                      </p:to>
                                    </p:set>
                                    <p:anim calcmode="lin" valueType="num">
                                      <p:cBhvr additive="repl">
                                        <p:cTn id="62" dur="500" fill="hold"/>
                                        <p:tgtEl>
                                          <p:spTgt spid="57"/>
                                        </p:tgtEl>
                                        <p:attrNameLst>
                                          <p:attrName>ppt_w</p:attrName>
                                        </p:attrNameLst>
                                      </p:cBhvr>
                                      <p:tavLst>
                                        <p:tav tm="0">
                                          <p:val>
                                            <p:fltVal val="0"/>
                                          </p:val>
                                        </p:tav>
                                        <p:tav tm="100000">
                                          <p:val>
                                            <p:strVal val="#ppt_w"/>
                                          </p:val>
                                        </p:tav>
                                      </p:tavLst>
                                    </p:anim>
                                    <p:anim calcmode="lin" valueType="num">
                                      <p:cBhvr additive="repl">
                                        <p:cTn id="63" dur="500" fill="hold"/>
                                        <p:tgtEl>
                                          <p:spTgt spid="57"/>
                                        </p:tgtEl>
                                        <p:attrNameLst>
                                          <p:attrName>ppt_h</p:attrName>
                                        </p:attrNameLst>
                                      </p:cBhvr>
                                      <p:tavLst>
                                        <p:tav tm="0">
                                          <p:val>
                                            <p:fltVal val="0"/>
                                          </p:val>
                                        </p:tav>
                                        <p:tav tm="100000">
                                          <p:val>
                                            <p:strVal val="#ppt_h"/>
                                          </p:val>
                                        </p:tav>
                                      </p:tavLst>
                                    </p:anim>
                                    <p:animEffect filter="fade" transition="in">
                                      <p:cBhvr additive="repl">
                                        <p:cTn id="64" dur="500"/>
                                        <p:tgtEl>
                                          <p:spTgt spid="57"/>
                                        </p:tgtEl>
                                      </p:cBhvr>
                                    </p:animEffect>
                                  </p:childTnLst>
                                </p:cTn>
                              </p:par>
                            </p:childTnLst>
                          </p:cTn>
                        </p:par>
                        <p:par>
                          <p:cTn id="65" fill="hold">
                            <p:stCondLst>
                              <p:cond delay="4700"/>
                            </p:stCondLst>
                            <p:childTnLst>
                              <p:par>
                                <p:cTn id="66" nodeType="afterEffect" fill="hold" presetClass="entr" presetID="29">
                                  <p:stCondLst>
                                    <p:cond delay="0"/>
                                  </p:stCondLst>
                                  <p:childTnLst>
                                    <p:set>
                                      <p:cBhvr>
                                        <p:cTn id="67" dur="1" fill="hold">
                                          <p:stCondLst>
                                            <p:cond delay="0"/>
                                          </p:stCondLst>
                                        </p:cTn>
                                        <p:tgtEl>
                                          <p:spTgt spid="58"/>
                                        </p:tgtEl>
                                        <p:attrNameLst>
                                          <p:attrName>style.visibility</p:attrName>
                                        </p:attrNameLst>
                                      </p:cBhvr>
                                      <p:to>
                                        <p:strVal val="visible"/>
                                      </p:to>
                                    </p:set>
                                    <p:anim calcmode="lin" valueType="num">
                                      <p:cBhvr additive="repl">
                                        <p:cTn id="68" dur="500" fill="hold"/>
                                        <p:tgtEl>
                                          <p:spTgt spid="58"/>
                                        </p:tgtEl>
                                        <p:attrNameLst>
                                          <p:attrName>ppt_x</p:attrName>
                                        </p:attrNameLst>
                                      </p:cBhvr>
                                      <p:tavLst>
                                        <p:tav tm="0">
                                          <p:val>
                                            <p:strVal val="#ppt_x-.2"/>
                                          </p:val>
                                        </p:tav>
                                        <p:tav tm="100000">
                                          <p:val>
                                            <p:strVal val="#ppt_x"/>
                                          </p:val>
                                        </p:tav>
                                      </p:tavLst>
                                    </p:anim>
                                    <p:anim calcmode="lin" valueType="num">
                                      <p:cBhvr additive="repl">
                                        <p:cTn id="69" dur="500" fill="hold"/>
                                        <p:tgtEl>
                                          <p:spTgt spid="58"/>
                                        </p:tgtEl>
                                        <p:attrNameLst>
                                          <p:attrName>ppt_y</p:attrName>
                                        </p:attrNameLst>
                                      </p:cBhvr>
                                      <p:tavLst>
                                        <p:tav tm="0">
                                          <p:val>
                                            <p:strVal val="#ppt_y"/>
                                          </p:val>
                                        </p:tav>
                                        <p:tav tm="100000">
                                          <p:val>
                                            <p:strVal val="#ppt_y"/>
                                          </p:val>
                                        </p:tav>
                                      </p:tavLst>
                                    </p:anim>
                                    <p:animEffect filter="wipe(right)" transition="in">
                                      <p:cBhvr additive="repl">
                                        <p:cTn id="70" dur="500"/>
                                        <p:tgtEl>
                                          <p:spTgt spid="58"/>
                                        </p:tgtEl>
                                      </p:cBhvr>
                                    </p:animEffect>
                                  </p:childTnLst>
                                </p:cTn>
                              </p:par>
                            </p:childTnLst>
                          </p:cTn>
                        </p:par>
                        <p:par>
                          <p:cTn id="71" fill="hold">
                            <p:stCondLst>
                              <p:cond delay="5200"/>
                            </p:stCondLst>
                            <p:childTnLst>
                              <p:par>
                                <p:cTn id="72" nodeType="afterEffect" fill="hold" presetClass="entr" presetID="23" presetSubtype="288">
                                  <p:stCondLst>
                                    <p:cond delay="0"/>
                                  </p:stCondLst>
                                  <p:childTnLst>
                                    <p:set>
                                      <p:cBhvr>
                                        <p:cTn id="73" dur="1" fill="hold">
                                          <p:stCondLst>
                                            <p:cond delay="0"/>
                                          </p:stCondLst>
                                        </p:cTn>
                                        <p:tgtEl>
                                          <p:spTgt spid="50"/>
                                        </p:tgtEl>
                                        <p:attrNameLst>
                                          <p:attrName>style.visibility</p:attrName>
                                        </p:attrNameLst>
                                      </p:cBhvr>
                                      <p:to>
                                        <p:strVal val="visible"/>
                                      </p:to>
                                    </p:set>
                                    <p:anim calcmode="lin" valueType="num">
                                      <p:cBhvr additive="repl">
                                        <p:cTn id="74" dur="500" fill="hold"/>
                                        <p:tgtEl>
                                          <p:spTgt spid="50"/>
                                        </p:tgtEl>
                                        <p:attrNameLst>
                                          <p:attrName>ppt_w</p:attrName>
                                        </p:attrNameLst>
                                      </p:cBhvr>
                                      <p:tavLst>
                                        <p:tav tm="0">
                                          <p:val>
                                            <p:strVal val="4/3*#ppt_w"/>
                                          </p:val>
                                        </p:tav>
                                        <p:tav tm="100000">
                                          <p:val>
                                            <p:strVal val="#ppt_w"/>
                                          </p:val>
                                        </p:tav>
                                      </p:tavLst>
                                    </p:anim>
                                    <p:anim calcmode="lin" valueType="num">
                                      <p:cBhvr additive="repl">
                                        <p:cTn id="75" dur="500" fill="hold"/>
                                        <p:tgtEl>
                                          <p:spTgt spid="50"/>
                                        </p:tgtEl>
                                        <p:attrNameLst>
                                          <p:attrName>ppt_h</p:attrName>
                                        </p:attrNameLst>
                                      </p:cBhvr>
                                      <p:tavLst>
                                        <p:tav tm="0">
                                          <p:val>
                                            <p:strVal val="4/3*#ppt_h"/>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9" name="图片 6" descr=""/>
          <p:cNvPicPr/>
          <p:nvPr/>
        </p:nvPicPr>
        <p:blipFill>
          <a:blip r:embed="rId1"/>
          <a:stretch/>
        </p:blipFill>
        <p:spPr>
          <a:xfrm>
            <a:off x="0" y="0"/>
            <a:ext cx="12191760" cy="6857640"/>
          </a:xfrm>
          <a:prstGeom prst="rect">
            <a:avLst/>
          </a:prstGeom>
          <a:ln>
            <a:noFill/>
          </a:ln>
        </p:spPr>
      </p:pic>
      <p:sp>
        <p:nvSpPr>
          <p:cNvPr id="60" name="CustomShape 1"/>
          <p:cNvSpPr/>
          <p:nvPr/>
        </p:nvSpPr>
        <p:spPr>
          <a:xfrm>
            <a:off x="-149760" y="1850400"/>
            <a:ext cx="2485080" cy="21931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13800" spc="-1" strike="noStrike">
                <a:solidFill>
                  <a:srgbClr val="ffffff"/>
                </a:solidFill>
                <a:latin typeface="Yeseva One"/>
                <a:ea typeface="Yeseva One"/>
              </a:rPr>
              <a:t>01</a:t>
            </a:r>
            <a:endParaRPr b="0" lang="en-US" sz="13800" spc="-1" strike="noStrike">
              <a:latin typeface="Arial"/>
            </a:endParaRPr>
          </a:p>
        </p:txBody>
      </p:sp>
      <p:sp>
        <p:nvSpPr>
          <p:cNvPr id="61" name="CustomShape 2"/>
          <p:cNvSpPr/>
          <p:nvPr/>
        </p:nvSpPr>
        <p:spPr>
          <a:xfrm>
            <a:off x="1961280" y="2359080"/>
            <a:ext cx="5000760" cy="11869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3600" spc="-1" strike="noStrike">
                <a:solidFill>
                  <a:srgbClr val="ffffff"/>
                </a:solidFill>
                <a:latin typeface="Yeseva One"/>
                <a:ea typeface="Yeseva One"/>
              </a:rPr>
              <a:t>Cloud Understanding  </a:t>
            </a:r>
            <a:endParaRPr b="0" lang="en-US" sz="3600" spc="-1" strike="noStrike">
              <a:latin typeface="Arial"/>
            </a:endParaRPr>
          </a:p>
        </p:txBody>
      </p:sp>
      <p:sp>
        <p:nvSpPr>
          <p:cNvPr id="62" name="CustomShape 3"/>
          <p:cNvSpPr/>
          <p:nvPr/>
        </p:nvSpPr>
        <p:spPr>
          <a:xfrm>
            <a:off x="1961280" y="3005280"/>
            <a:ext cx="5252040" cy="8197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200" spc="-1" strike="noStrike">
                <a:solidFill>
                  <a:srgbClr val="ffffff"/>
                </a:solidFill>
                <a:latin typeface="Yeseva One"/>
                <a:ea typeface="Yeseva One"/>
              </a:rPr>
              <a:t>Cloud computing: is the delivery of different services through the Internet. These resources include tools and applications like data storage, servers, databases, networking, and software. ... As long as an electronic device has access to the web</a:t>
            </a:r>
            <a:endParaRPr b="0" lang="en-US" sz="1200" spc="-1" strike="noStrike">
              <a:latin typeface="Arial"/>
            </a:endParaRPr>
          </a:p>
        </p:txBody>
      </p:sp>
    </p:spTree>
  </p:cSld>
  <mc:AlternateContent>
    <mc:Choice Requires="p14">
      <p:transition spd="slow" advTm="0" p14:dur="1500">
        <p:random/>
      </p:transition>
    </mc:Choice>
    <mc:Fallback>
      <p:transition spd="slow" advTm="0">
        <p:random/>
      </p:transition>
    </mc:Fallback>
  </mc:AlternateContent>
  <p:timing>
    <p:tnLst>
      <p:par>
        <p:cTn id="76" dur="indefinite" restart="never" nodeType="tmRoot">
          <p:childTnLst>
            <p:seq>
              <p:cTn id="77" dur="indefinite" nodeType="mainSeq">
                <p:childTnLst>
                  <p:par>
                    <p:cTn id="78" fill="hold">
                      <p:stCondLst>
                        <p:cond delay="0"/>
                      </p:stCondLst>
                      <p:childTnLst>
                        <p:par>
                          <p:cTn id="79" fill="hold">
                            <p:stCondLst>
                              <p:cond delay="0"/>
                            </p:stCondLst>
                            <p:childTnLst>
                              <p:par>
                                <p:cTn id="80" nodeType="afterEffect" fill="hold" presetClass="entr" presetID="53" presetSubtype="16">
                                  <p:stCondLst>
                                    <p:cond delay="0"/>
                                  </p:stCondLst>
                                  <p:childTnLst>
                                    <p:set>
                                      <p:cBhvr>
                                        <p:cTn id="81" dur="1" fill="hold">
                                          <p:stCondLst>
                                            <p:cond delay="0"/>
                                          </p:stCondLst>
                                        </p:cTn>
                                        <p:tgtEl>
                                          <p:spTgt spid="60"/>
                                        </p:tgtEl>
                                        <p:attrNameLst>
                                          <p:attrName>style.visibility</p:attrName>
                                        </p:attrNameLst>
                                      </p:cBhvr>
                                      <p:to>
                                        <p:strVal val="visible"/>
                                      </p:to>
                                    </p:set>
                                    <p:anim calcmode="lin" valueType="num">
                                      <p:cBhvr additive="repl">
                                        <p:cTn id="82" dur="500" fill="hold"/>
                                        <p:tgtEl>
                                          <p:spTgt spid="60"/>
                                        </p:tgtEl>
                                        <p:attrNameLst>
                                          <p:attrName>ppt_w</p:attrName>
                                        </p:attrNameLst>
                                      </p:cBhvr>
                                      <p:tavLst>
                                        <p:tav tm="0">
                                          <p:val>
                                            <p:fltVal val="0"/>
                                          </p:val>
                                        </p:tav>
                                        <p:tav tm="100000">
                                          <p:val>
                                            <p:strVal val="#ppt_w"/>
                                          </p:val>
                                        </p:tav>
                                      </p:tavLst>
                                    </p:anim>
                                    <p:anim calcmode="lin" valueType="num">
                                      <p:cBhvr additive="repl">
                                        <p:cTn id="83" dur="500" fill="hold"/>
                                        <p:tgtEl>
                                          <p:spTgt spid="60"/>
                                        </p:tgtEl>
                                        <p:attrNameLst>
                                          <p:attrName>ppt_h</p:attrName>
                                        </p:attrNameLst>
                                      </p:cBhvr>
                                      <p:tavLst>
                                        <p:tav tm="0">
                                          <p:val>
                                            <p:fltVal val="0"/>
                                          </p:val>
                                        </p:tav>
                                        <p:tav tm="100000">
                                          <p:val>
                                            <p:strVal val="#ppt_h"/>
                                          </p:val>
                                        </p:tav>
                                      </p:tavLst>
                                    </p:anim>
                                    <p:animEffect filter="fade" transition="in">
                                      <p:cBhvr additive="repl">
                                        <p:cTn id="84" dur="500"/>
                                        <p:tgtEl>
                                          <p:spTgt spid="60"/>
                                        </p:tgtEl>
                                      </p:cBhvr>
                                    </p:animEffect>
                                  </p:childTnLst>
                                </p:cTn>
                              </p:par>
                            </p:childTnLst>
                          </p:cTn>
                        </p:par>
                        <p:par>
                          <p:cTn id="85" fill="hold">
                            <p:stCondLst>
                              <p:cond delay="500"/>
                            </p:stCondLst>
                            <p:childTnLst>
                              <p:par>
                                <p:cTn id="86" nodeType="afterEffect" fill="hold" presetClass="entr" presetID="41">
                                  <p:stCondLst>
                                    <p:cond delay="0"/>
                                  </p:stCondLst>
                                  <p:iterate type="lt">
                                    <p:tmAbs val="100"/>
                                  </p:iterate>
                                  <p:childTnLst>
                                    <p:set>
                                      <p:cBhvr>
                                        <p:cTn id="87" dur="1" fill="hold">
                                          <p:stCondLst>
                                            <p:cond delay="0"/>
                                          </p:stCondLst>
                                        </p:cTn>
                                        <p:tgtEl>
                                          <p:spTgt spid="61"/>
                                        </p:tgtEl>
                                        <p:attrNameLst>
                                          <p:attrName>style.visibility</p:attrName>
                                        </p:attrNameLst>
                                      </p:cBhvr>
                                      <p:to>
                                        <p:strVal val="visible"/>
                                      </p:to>
                                    </p:set>
                                    <p:anim calcmode="lin" valueType="num">
                                      <p:cBhvr additive="repl">
                                        <p:cTn id="88" dur="500" fill="hold"/>
                                        <p:tgtEl>
                                          <p:spTgt spid="61"/>
                                        </p:tgtEl>
                                        <p:attrNameLst>
                                          <p:attrName>ppt_x</p:attrName>
                                        </p:attrNameLst>
                                      </p:cBhvr>
                                      <p:tavLst>
                                        <p:tav tm="0">
                                          <p:val>
                                            <p:strVal val="#ppt_x"/>
                                          </p:val>
                                        </p:tav>
                                        <p:tav tm="50000">
                                          <p:val>
                                            <p:strVal val="#ppt_x+.1"/>
                                          </p:val>
                                        </p:tav>
                                        <p:tav tm="100000">
                                          <p:val>
                                            <p:strVal val="#ppt_x"/>
                                          </p:val>
                                        </p:tav>
                                      </p:tavLst>
                                    </p:anim>
                                    <p:anim calcmode="lin" valueType="num">
                                      <p:cBhvr additive="repl">
                                        <p:cTn id="89" dur="500" fill="hold"/>
                                        <p:tgtEl>
                                          <p:spTgt spid="61"/>
                                        </p:tgtEl>
                                        <p:attrNameLst>
                                          <p:attrName>ppt_y</p:attrName>
                                        </p:attrNameLst>
                                      </p:cBhvr>
                                      <p:tavLst>
                                        <p:tav tm="0">
                                          <p:val>
                                            <p:strVal val="#ppt_y"/>
                                          </p:val>
                                        </p:tav>
                                        <p:tav tm="100000">
                                          <p:val>
                                            <p:strVal val="#ppt_y"/>
                                          </p:val>
                                        </p:tav>
                                      </p:tavLst>
                                    </p:anim>
                                    <p:anim calcmode="lin" valueType="num">
                                      <p:cBhvr additive="repl">
                                        <p:cTn id="90" dur="500" fill="hold"/>
                                        <p:tgtEl>
                                          <p:spTgt spid="61"/>
                                        </p:tgtEl>
                                        <p:attrNameLst>
                                          <p:attrName>ppt_h</p:attrName>
                                        </p:attrNameLst>
                                      </p:cBhvr>
                                      <p:tavLst>
                                        <p:tav tm="0">
                                          <p:val>
                                            <p:strVal val="#ppt_h/10"/>
                                          </p:val>
                                        </p:tav>
                                        <p:tav tm="50000">
                                          <p:val>
                                            <p:strVal val="#ppt_h+.01"/>
                                          </p:val>
                                        </p:tav>
                                        <p:tav tm="100000">
                                          <p:val>
                                            <p:strVal val="#ppt_h"/>
                                          </p:val>
                                        </p:tav>
                                      </p:tavLst>
                                    </p:anim>
                                    <p:anim calcmode="lin" valueType="num">
                                      <p:cBhvr additive="repl">
                                        <p:cTn id="91" dur="500" fill="hold"/>
                                        <p:tgtEl>
                                          <p:spTgt spid="61"/>
                                        </p:tgtEl>
                                        <p:attrNameLst>
                                          <p:attrName>ppt_w</p:attrName>
                                        </p:attrNameLst>
                                      </p:cBhvr>
                                      <p:tavLst>
                                        <p:tav tm="0">
                                          <p:val>
                                            <p:strVal val="#ppt_w/10"/>
                                          </p:val>
                                        </p:tav>
                                        <p:tav tm="50000">
                                          <p:val>
                                            <p:strVal val="#ppt_w+.01"/>
                                          </p:val>
                                        </p:tav>
                                        <p:tav tm="100000">
                                          <p:val>
                                            <p:strVal val="#ppt_w"/>
                                          </p:val>
                                        </p:tav>
                                      </p:tavLst>
                                    </p:anim>
                                    <p:animEffect filter="fade" transition="in">
                                      <p:cBhvr additive="repl">
                                        <p:cTn id="92" dur="500"/>
                                        <p:tgtEl>
                                          <p:spTgt spid="61"/>
                                        </p:tgtEl>
                                      </p:cBhvr>
                                    </p:animEffect>
                                  </p:childTnLst>
                                </p:cTn>
                              </p:par>
                            </p:childTnLst>
                          </p:cTn>
                        </p:par>
                        <p:par>
                          <p:cTn id="93" fill="hold">
                            <p:stCondLst>
                              <p:cond delay="3500"/>
                            </p:stCondLst>
                            <p:childTnLst>
                              <p:par>
                                <p:cTn id="94" nodeType="afterEffect" fill="hold" presetClass="entr" presetID="42">
                                  <p:stCondLst>
                                    <p:cond delay="0"/>
                                  </p:stCondLst>
                                  <p:childTnLst>
                                    <p:set>
                                      <p:cBhvr>
                                        <p:cTn id="95" dur="1" fill="hold">
                                          <p:stCondLst>
                                            <p:cond delay="0"/>
                                          </p:stCondLst>
                                        </p:cTn>
                                        <p:tgtEl>
                                          <p:spTgt spid="62"/>
                                        </p:tgtEl>
                                        <p:attrNameLst>
                                          <p:attrName>style.visibility</p:attrName>
                                        </p:attrNameLst>
                                      </p:cBhvr>
                                      <p:to>
                                        <p:strVal val="visible"/>
                                      </p:to>
                                    </p:set>
                                    <p:animEffect filter="fade" transition="in">
                                      <p:cBhvr additive="repl">
                                        <p:cTn id="96" dur="500"/>
                                        <p:tgtEl>
                                          <p:spTgt spid="62"/>
                                        </p:tgtEl>
                                      </p:cBhvr>
                                    </p:animEffect>
                                    <p:anim calcmode="lin" valueType="num">
                                      <p:cBhvr additive="repl">
                                        <p:cTn id="97" dur="500" fill="hold"/>
                                        <p:tgtEl>
                                          <p:spTgt spid="62"/>
                                        </p:tgtEl>
                                        <p:attrNameLst>
                                          <p:attrName>ppt_x</p:attrName>
                                        </p:attrNameLst>
                                      </p:cBhvr>
                                      <p:tavLst>
                                        <p:tav tm="0">
                                          <p:val>
                                            <p:strVal val="#ppt_x"/>
                                          </p:val>
                                        </p:tav>
                                        <p:tav tm="100000">
                                          <p:val>
                                            <p:strVal val="#ppt_x"/>
                                          </p:val>
                                        </p:tav>
                                      </p:tavLst>
                                    </p:anim>
                                    <p:anim calcmode="lin" valueType="num">
                                      <p:cBhvr additive="repl">
                                        <p:cTn id="98" dur="500" fill="hold"/>
                                        <p:tgtEl>
                                          <p:spTgt spid="62"/>
                                        </p:tgtEl>
                                        <p:attrNameLst>
                                          <p:attrName>ppt_y</p:attrName>
                                        </p:attrNameLst>
                                      </p:cBhvr>
                                      <p:tavLst>
                                        <p:tav tm="0">
                                          <p:val>
                                            <p:strVal val="#ppt_y+.1"/>
                                          </p:val>
                                        </p:tav>
                                        <p:tav tm="100000">
                                          <p:val>
                                            <p:strVal val="#ppt_y"/>
                                          </p:val>
                                        </p:tav>
                                      </p:tavLst>
                                    </p:anim>
                                  </p:childTnLst>
                                </p:cTn>
                              </p:par>
                            </p:childTnLst>
                          </p:cTn>
                        </p:par>
                        <p:par>
                          <p:cTn id="99" fill="hold">
                            <p:stCondLst>
                              <p:cond delay="4000"/>
                            </p:stCondLst>
                            <p:childTnLst>
                              <p:par>
                                <p:cTn id="100" nodeType="afterEffect" fill="hold" presetClass="entr" presetID="23" presetSubtype="288">
                                  <p:stCondLst>
                                    <p:cond delay="0"/>
                                  </p:stCondLst>
                                  <p:childTnLst>
                                    <p:set>
                                      <p:cBhvr>
                                        <p:cTn id="101" dur="1" fill="hold">
                                          <p:stCondLst>
                                            <p:cond delay="0"/>
                                          </p:stCondLst>
                                        </p:cTn>
                                        <p:tgtEl>
                                          <p:spTgt spid="59"/>
                                        </p:tgtEl>
                                        <p:attrNameLst>
                                          <p:attrName>style.visibility</p:attrName>
                                        </p:attrNameLst>
                                      </p:cBhvr>
                                      <p:to>
                                        <p:strVal val="visible"/>
                                      </p:to>
                                    </p:set>
                                    <p:anim calcmode="lin" valueType="num">
                                      <p:cBhvr additive="repl">
                                        <p:cTn id="102" dur="500" fill="hold"/>
                                        <p:tgtEl>
                                          <p:spTgt spid="59"/>
                                        </p:tgtEl>
                                        <p:attrNameLst>
                                          <p:attrName>ppt_w</p:attrName>
                                        </p:attrNameLst>
                                      </p:cBhvr>
                                      <p:tavLst>
                                        <p:tav tm="0">
                                          <p:val>
                                            <p:strVal val="4/3*#ppt_w"/>
                                          </p:val>
                                        </p:tav>
                                        <p:tav tm="100000">
                                          <p:val>
                                            <p:strVal val="#ppt_w"/>
                                          </p:val>
                                        </p:tav>
                                      </p:tavLst>
                                    </p:anim>
                                    <p:anim calcmode="lin" valueType="num">
                                      <p:cBhvr additive="repl">
                                        <p:cTn id="103" dur="500" fill="hold"/>
                                        <p:tgtEl>
                                          <p:spTgt spid="59"/>
                                        </p:tgtEl>
                                        <p:attrNameLst>
                                          <p:attrName>ppt_h</p:attrName>
                                        </p:attrNameLst>
                                      </p:cBhvr>
                                      <p:tavLst>
                                        <p:tav tm="0">
                                          <p:val>
                                            <p:strVal val="4/3*#ppt_h"/>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63" name="Group 1"/>
          <p:cNvGrpSpPr/>
          <p:nvPr/>
        </p:nvGrpSpPr>
        <p:grpSpPr>
          <a:xfrm>
            <a:off x="217440" y="209520"/>
            <a:ext cx="747720" cy="748080"/>
            <a:chOff x="217440" y="209520"/>
            <a:chExt cx="747720" cy="748080"/>
          </a:xfrm>
        </p:grpSpPr>
        <p:sp>
          <p:nvSpPr>
            <p:cNvPr id="64" name="CustomShape 2"/>
            <p:cNvSpPr/>
            <p:nvPr/>
          </p:nvSpPr>
          <p:spPr>
            <a:xfrm rot="18926400">
              <a:off x="326880" y="318960"/>
              <a:ext cx="528840" cy="52884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65" name="CustomShape 3"/>
            <p:cNvSpPr/>
            <p:nvPr/>
          </p:nvSpPr>
          <p:spPr>
            <a:xfrm>
              <a:off x="440280" y="441360"/>
              <a:ext cx="302040" cy="284040"/>
            </a:xfrm>
            <a:custGeom>
              <a:avLst/>
              <a:gdLst/>
              <a:ahLst/>
              <a:rect l="l" t="t" r="r" b="b"/>
              <a:pathLst>
                <a:path w="1361803" h="1281345">
                  <a:moveTo>
                    <a:pt x="340187" y="867542"/>
                  </a:moveTo>
                  <a:cubicBezTo>
                    <a:pt x="351512" y="867144"/>
                    <a:pt x="363575" y="872724"/>
                    <a:pt x="372930" y="883885"/>
                  </a:cubicBezTo>
                  <a:cubicBezTo>
                    <a:pt x="394595" y="907270"/>
                    <a:pt x="415275" y="931718"/>
                    <a:pt x="436940" y="957229"/>
                  </a:cubicBezTo>
                  <a:cubicBezTo>
                    <a:pt x="449742" y="946599"/>
                    <a:pt x="462543" y="935970"/>
                    <a:pt x="475345" y="925340"/>
                  </a:cubicBezTo>
                  <a:cubicBezTo>
                    <a:pt x="492086" y="911522"/>
                    <a:pt x="506857" y="910459"/>
                    <a:pt x="525568" y="923214"/>
                  </a:cubicBezTo>
                  <a:cubicBezTo>
                    <a:pt x="535415" y="929592"/>
                    <a:pt x="544278" y="935970"/>
                    <a:pt x="553141" y="942347"/>
                  </a:cubicBezTo>
                  <a:cubicBezTo>
                    <a:pt x="545263" y="967858"/>
                    <a:pt x="538370" y="993369"/>
                    <a:pt x="530492" y="1018880"/>
                  </a:cubicBezTo>
                  <a:cubicBezTo>
                    <a:pt x="528522" y="1018880"/>
                    <a:pt x="528522" y="1018880"/>
                    <a:pt x="527537" y="1018880"/>
                  </a:cubicBezTo>
                  <a:cubicBezTo>
                    <a:pt x="509812" y="1000810"/>
                    <a:pt x="494056" y="1007187"/>
                    <a:pt x="479284" y="1024195"/>
                  </a:cubicBezTo>
                  <a:cubicBezTo>
                    <a:pt x="473376" y="1030572"/>
                    <a:pt x="466482" y="1035887"/>
                    <a:pt x="459589" y="1041202"/>
                  </a:cubicBezTo>
                  <a:cubicBezTo>
                    <a:pt x="438909" y="1058209"/>
                    <a:pt x="420199" y="1056083"/>
                    <a:pt x="402473" y="1035887"/>
                  </a:cubicBezTo>
                  <a:cubicBezTo>
                    <a:pt x="385732" y="1017817"/>
                    <a:pt x="369976" y="998684"/>
                    <a:pt x="352251" y="978488"/>
                  </a:cubicBezTo>
                  <a:cubicBezTo>
                    <a:pt x="343388" y="995495"/>
                    <a:pt x="335510" y="1012502"/>
                    <a:pt x="327632" y="1028446"/>
                  </a:cubicBezTo>
                  <a:cubicBezTo>
                    <a:pt x="318769" y="1046517"/>
                    <a:pt x="303013" y="1053957"/>
                    <a:pt x="286272" y="1050768"/>
                  </a:cubicBezTo>
                  <a:cubicBezTo>
                    <a:pt x="262638" y="1046517"/>
                    <a:pt x="248851" y="1019943"/>
                    <a:pt x="259683" y="995495"/>
                  </a:cubicBezTo>
                  <a:cubicBezTo>
                    <a:pt x="276424" y="959355"/>
                    <a:pt x="293165" y="922151"/>
                    <a:pt x="311876" y="887074"/>
                  </a:cubicBezTo>
                  <a:cubicBezTo>
                    <a:pt x="318276" y="874318"/>
                    <a:pt x="328863" y="867941"/>
                    <a:pt x="340187" y="867542"/>
                  </a:cubicBezTo>
                  <a:close/>
                  <a:moveTo>
                    <a:pt x="274255" y="687365"/>
                  </a:moveTo>
                  <a:cubicBezTo>
                    <a:pt x="330459" y="687365"/>
                    <a:pt x="386662" y="687365"/>
                    <a:pt x="442866" y="687365"/>
                  </a:cubicBezTo>
                  <a:cubicBezTo>
                    <a:pt x="516819" y="687365"/>
                    <a:pt x="590771" y="687365"/>
                    <a:pt x="664723" y="687365"/>
                  </a:cubicBezTo>
                  <a:cubicBezTo>
                    <a:pt x="670640" y="687365"/>
                    <a:pt x="675570" y="687365"/>
                    <a:pt x="684444" y="687365"/>
                  </a:cubicBezTo>
                  <a:cubicBezTo>
                    <a:pt x="666695" y="718154"/>
                    <a:pt x="649933" y="745757"/>
                    <a:pt x="632184" y="772299"/>
                  </a:cubicBezTo>
                  <a:cubicBezTo>
                    <a:pt x="630212" y="775484"/>
                    <a:pt x="625282" y="776545"/>
                    <a:pt x="621338" y="776545"/>
                  </a:cubicBezTo>
                  <a:cubicBezTo>
                    <a:pt x="504000" y="777607"/>
                    <a:pt x="387648" y="776545"/>
                    <a:pt x="270311" y="777607"/>
                  </a:cubicBezTo>
                  <a:cubicBezTo>
                    <a:pt x="259464" y="777607"/>
                    <a:pt x="255520" y="772299"/>
                    <a:pt x="256506" y="760620"/>
                  </a:cubicBezTo>
                  <a:cubicBezTo>
                    <a:pt x="256506" y="742572"/>
                    <a:pt x="256506" y="724524"/>
                    <a:pt x="255520" y="706475"/>
                  </a:cubicBezTo>
                  <a:cubicBezTo>
                    <a:pt x="255520" y="691612"/>
                    <a:pt x="261436" y="687365"/>
                    <a:pt x="274255" y="687365"/>
                  </a:cubicBezTo>
                  <a:close/>
                  <a:moveTo>
                    <a:pt x="278054" y="504636"/>
                  </a:moveTo>
                  <a:cubicBezTo>
                    <a:pt x="354989" y="504636"/>
                    <a:pt x="432911" y="504636"/>
                    <a:pt x="509846" y="504636"/>
                  </a:cubicBezTo>
                  <a:cubicBezTo>
                    <a:pt x="588754" y="504636"/>
                    <a:pt x="666676" y="504636"/>
                    <a:pt x="745584" y="504636"/>
                  </a:cubicBezTo>
                  <a:cubicBezTo>
                    <a:pt x="764325" y="504636"/>
                    <a:pt x="765311" y="505700"/>
                    <a:pt x="765311" y="524845"/>
                  </a:cubicBezTo>
                  <a:cubicBezTo>
                    <a:pt x="765311" y="535481"/>
                    <a:pt x="765311" y="546117"/>
                    <a:pt x="765311" y="556753"/>
                  </a:cubicBezTo>
                  <a:cubicBezTo>
                    <a:pt x="765311" y="580153"/>
                    <a:pt x="752489" y="593980"/>
                    <a:pt x="730789" y="593980"/>
                  </a:cubicBezTo>
                  <a:cubicBezTo>
                    <a:pt x="580863" y="593980"/>
                    <a:pt x="429952" y="593980"/>
                    <a:pt x="279040" y="593980"/>
                  </a:cubicBezTo>
                  <a:cubicBezTo>
                    <a:pt x="256354" y="593980"/>
                    <a:pt x="256354" y="592917"/>
                    <a:pt x="256354" y="569517"/>
                  </a:cubicBezTo>
                  <a:cubicBezTo>
                    <a:pt x="256354" y="555690"/>
                    <a:pt x="256354" y="541863"/>
                    <a:pt x="256354" y="528036"/>
                  </a:cubicBezTo>
                  <a:cubicBezTo>
                    <a:pt x="256354" y="504636"/>
                    <a:pt x="256354" y="504636"/>
                    <a:pt x="278054" y="504636"/>
                  </a:cubicBezTo>
                  <a:close/>
                  <a:moveTo>
                    <a:pt x="942895" y="453454"/>
                  </a:moveTo>
                  <a:cubicBezTo>
                    <a:pt x="989224" y="494914"/>
                    <a:pt x="1033581" y="534249"/>
                    <a:pt x="1077938" y="574646"/>
                  </a:cubicBezTo>
                  <a:cubicBezTo>
                    <a:pt x="1059210" y="599097"/>
                    <a:pt x="1040481" y="622484"/>
                    <a:pt x="1021752" y="644809"/>
                  </a:cubicBezTo>
                  <a:cubicBezTo>
                    <a:pt x="928109" y="760685"/>
                    <a:pt x="831509" y="874435"/>
                    <a:pt x="722095" y="974365"/>
                  </a:cubicBezTo>
                  <a:cubicBezTo>
                    <a:pt x="695481" y="999879"/>
                    <a:pt x="664923" y="1021141"/>
                    <a:pt x="635352" y="1042403"/>
                  </a:cubicBezTo>
                  <a:cubicBezTo>
                    <a:pt x="626481" y="1048781"/>
                    <a:pt x="613666" y="1046655"/>
                    <a:pt x="601838" y="1048781"/>
                  </a:cubicBezTo>
                  <a:cubicBezTo>
                    <a:pt x="601838" y="1037087"/>
                    <a:pt x="596909" y="1023267"/>
                    <a:pt x="600852" y="1012636"/>
                  </a:cubicBezTo>
                  <a:cubicBezTo>
                    <a:pt x="619581" y="969050"/>
                    <a:pt x="637323" y="924400"/>
                    <a:pt x="659995" y="882940"/>
                  </a:cubicBezTo>
                  <a:cubicBezTo>
                    <a:pt x="741809" y="734108"/>
                    <a:pt x="838409" y="595907"/>
                    <a:pt x="938952" y="460896"/>
                  </a:cubicBezTo>
                  <a:cubicBezTo>
                    <a:pt x="939938" y="458770"/>
                    <a:pt x="940924" y="456643"/>
                    <a:pt x="942895" y="453454"/>
                  </a:cubicBezTo>
                  <a:close/>
                  <a:moveTo>
                    <a:pt x="1337162" y="323013"/>
                  </a:moveTo>
                  <a:cubicBezTo>
                    <a:pt x="1348990" y="326198"/>
                    <a:pt x="1361803" y="343189"/>
                    <a:pt x="1361803" y="358055"/>
                  </a:cubicBezTo>
                  <a:cubicBezTo>
                    <a:pt x="1359832" y="361241"/>
                    <a:pt x="1357861" y="367612"/>
                    <a:pt x="1353918" y="373984"/>
                  </a:cubicBezTo>
                  <a:cubicBezTo>
                    <a:pt x="1300693" y="447255"/>
                    <a:pt x="1247469" y="521588"/>
                    <a:pt x="1194244" y="594859"/>
                  </a:cubicBezTo>
                  <a:cubicBezTo>
                    <a:pt x="1175517" y="619282"/>
                    <a:pt x="1154818" y="642644"/>
                    <a:pt x="1134120" y="664944"/>
                  </a:cubicBezTo>
                  <a:cubicBezTo>
                    <a:pt x="1125249" y="673439"/>
                    <a:pt x="1113421" y="678749"/>
                    <a:pt x="1101594" y="682996"/>
                  </a:cubicBezTo>
                  <a:cubicBezTo>
                    <a:pt x="1095680" y="685120"/>
                    <a:pt x="1083852" y="682996"/>
                    <a:pt x="1080895" y="677687"/>
                  </a:cubicBezTo>
                  <a:cubicBezTo>
                    <a:pt x="1077938" y="671315"/>
                    <a:pt x="1077938" y="658573"/>
                    <a:pt x="1080895" y="652201"/>
                  </a:cubicBezTo>
                  <a:cubicBezTo>
                    <a:pt x="1092723" y="633087"/>
                    <a:pt x="1107507" y="615035"/>
                    <a:pt x="1121306" y="596983"/>
                  </a:cubicBezTo>
                  <a:cubicBezTo>
                    <a:pt x="1175517" y="522650"/>
                    <a:pt x="1229727" y="449379"/>
                    <a:pt x="1284923" y="375046"/>
                  </a:cubicBezTo>
                  <a:cubicBezTo>
                    <a:pt x="1293794" y="362303"/>
                    <a:pt x="1302665" y="348498"/>
                    <a:pt x="1310550" y="334694"/>
                  </a:cubicBezTo>
                  <a:cubicBezTo>
                    <a:pt x="1317449" y="324075"/>
                    <a:pt x="1325334" y="318765"/>
                    <a:pt x="1337162" y="323013"/>
                  </a:cubicBezTo>
                  <a:close/>
                  <a:moveTo>
                    <a:pt x="525824" y="229421"/>
                  </a:moveTo>
                  <a:cubicBezTo>
                    <a:pt x="600725" y="229421"/>
                    <a:pt x="675627" y="229421"/>
                    <a:pt x="750528" y="229421"/>
                  </a:cubicBezTo>
                  <a:cubicBezTo>
                    <a:pt x="761369" y="229421"/>
                    <a:pt x="765311" y="233676"/>
                    <a:pt x="765311" y="245375"/>
                  </a:cubicBezTo>
                  <a:cubicBezTo>
                    <a:pt x="764326" y="264521"/>
                    <a:pt x="764326" y="282602"/>
                    <a:pt x="765311" y="301747"/>
                  </a:cubicBezTo>
                  <a:cubicBezTo>
                    <a:pt x="765311" y="314511"/>
                    <a:pt x="760383" y="318765"/>
                    <a:pt x="748557" y="318765"/>
                  </a:cubicBezTo>
                  <a:cubicBezTo>
                    <a:pt x="711106" y="318765"/>
                    <a:pt x="674641" y="318765"/>
                    <a:pt x="638176" y="318765"/>
                  </a:cubicBezTo>
                  <a:cubicBezTo>
                    <a:pt x="601711" y="318765"/>
                    <a:pt x="565246" y="317702"/>
                    <a:pt x="528781" y="318765"/>
                  </a:cubicBezTo>
                  <a:cubicBezTo>
                    <a:pt x="515969" y="318765"/>
                    <a:pt x="511041" y="313447"/>
                    <a:pt x="511041" y="299620"/>
                  </a:cubicBezTo>
                  <a:cubicBezTo>
                    <a:pt x="512027" y="282602"/>
                    <a:pt x="512027" y="264521"/>
                    <a:pt x="511041" y="246439"/>
                  </a:cubicBezTo>
                  <a:cubicBezTo>
                    <a:pt x="511041" y="234739"/>
                    <a:pt x="514983" y="229421"/>
                    <a:pt x="525824" y="229421"/>
                  </a:cubicBezTo>
                  <a:close/>
                  <a:moveTo>
                    <a:pt x="1243182" y="137949"/>
                  </a:moveTo>
                  <a:cubicBezTo>
                    <a:pt x="1255260" y="139675"/>
                    <a:pt x="1267337" y="146577"/>
                    <a:pt x="1281140" y="158257"/>
                  </a:cubicBezTo>
                  <a:cubicBezTo>
                    <a:pt x="1308745" y="183741"/>
                    <a:pt x="1317618" y="208163"/>
                    <a:pt x="1306773" y="240018"/>
                  </a:cubicBezTo>
                  <a:cubicBezTo>
                    <a:pt x="1300858" y="257008"/>
                    <a:pt x="1294942" y="275059"/>
                    <a:pt x="1285083" y="289925"/>
                  </a:cubicBezTo>
                  <a:cubicBezTo>
                    <a:pt x="1228886" y="370624"/>
                    <a:pt x="1171704" y="450262"/>
                    <a:pt x="1114521" y="532023"/>
                  </a:cubicBezTo>
                  <a:cubicBezTo>
                    <a:pt x="1066212" y="489550"/>
                    <a:pt x="1022832" y="450262"/>
                    <a:pt x="977480" y="410974"/>
                  </a:cubicBezTo>
                  <a:cubicBezTo>
                    <a:pt x="984381" y="401417"/>
                    <a:pt x="990297" y="392923"/>
                    <a:pt x="996212" y="385490"/>
                  </a:cubicBezTo>
                  <a:cubicBezTo>
                    <a:pt x="1050437" y="319656"/>
                    <a:pt x="1103676" y="252760"/>
                    <a:pt x="1157901" y="187988"/>
                  </a:cubicBezTo>
                  <a:cubicBezTo>
                    <a:pt x="1170718" y="172061"/>
                    <a:pt x="1188464" y="159319"/>
                    <a:pt x="1205225" y="148700"/>
                  </a:cubicBezTo>
                  <a:cubicBezTo>
                    <a:pt x="1219027" y="139675"/>
                    <a:pt x="1231105" y="136224"/>
                    <a:pt x="1243182" y="137949"/>
                  </a:cubicBezTo>
                  <a:close/>
                  <a:moveTo>
                    <a:pt x="326420" y="0"/>
                  </a:moveTo>
                  <a:cubicBezTo>
                    <a:pt x="513791" y="0"/>
                    <a:pt x="702148" y="0"/>
                    <a:pt x="889519" y="0"/>
                  </a:cubicBezTo>
                  <a:cubicBezTo>
                    <a:pt x="964468" y="1063"/>
                    <a:pt x="1018707" y="56311"/>
                    <a:pt x="1021665" y="137059"/>
                  </a:cubicBezTo>
                  <a:cubicBezTo>
                    <a:pt x="1021665" y="164684"/>
                    <a:pt x="1021665" y="191246"/>
                    <a:pt x="1020679" y="218870"/>
                  </a:cubicBezTo>
                  <a:cubicBezTo>
                    <a:pt x="1020679" y="225245"/>
                    <a:pt x="1017721" y="232682"/>
                    <a:pt x="1013776" y="237995"/>
                  </a:cubicBezTo>
                  <a:cubicBezTo>
                    <a:pt x="985177" y="275181"/>
                    <a:pt x="956578" y="311305"/>
                    <a:pt x="928966" y="348492"/>
                  </a:cubicBezTo>
                  <a:cubicBezTo>
                    <a:pt x="921077" y="358054"/>
                    <a:pt x="915160" y="369741"/>
                    <a:pt x="908256" y="380366"/>
                  </a:cubicBezTo>
                  <a:cubicBezTo>
                    <a:pt x="905298" y="384616"/>
                    <a:pt x="901353" y="387804"/>
                    <a:pt x="895436" y="395241"/>
                  </a:cubicBezTo>
                  <a:cubicBezTo>
                    <a:pt x="895436" y="365492"/>
                    <a:pt x="895436" y="339992"/>
                    <a:pt x="895436" y="314493"/>
                  </a:cubicBezTo>
                  <a:cubicBezTo>
                    <a:pt x="895436" y="263494"/>
                    <a:pt x="895436" y="212495"/>
                    <a:pt x="895436" y="161496"/>
                  </a:cubicBezTo>
                  <a:cubicBezTo>
                    <a:pt x="895436" y="139184"/>
                    <a:pt x="892478" y="135997"/>
                    <a:pt x="870782" y="135997"/>
                  </a:cubicBezTo>
                  <a:cubicBezTo>
                    <a:pt x="713982" y="135997"/>
                    <a:pt x="557182" y="135997"/>
                    <a:pt x="399396" y="135997"/>
                  </a:cubicBezTo>
                  <a:cubicBezTo>
                    <a:pt x="394465" y="135997"/>
                    <a:pt x="388548" y="135997"/>
                    <a:pt x="381645" y="135997"/>
                  </a:cubicBezTo>
                  <a:cubicBezTo>
                    <a:pt x="381645" y="145559"/>
                    <a:pt x="381645" y="152997"/>
                    <a:pt x="381645" y="159371"/>
                  </a:cubicBezTo>
                  <a:cubicBezTo>
                    <a:pt x="381645" y="211433"/>
                    <a:pt x="381645" y="262431"/>
                    <a:pt x="381645" y="314493"/>
                  </a:cubicBezTo>
                  <a:cubicBezTo>
                    <a:pt x="380659" y="373991"/>
                    <a:pt x="346143" y="410116"/>
                    <a:pt x="290918" y="410116"/>
                  </a:cubicBezTo>
                  <a:cubicBezTo>
                    <a:pt x="241610" y="410116"/>
                    <a:pt x="192302" y="410116"/>
                    <a:pt x="142994" y="410116"/>
                  </a:cubicBezTo>
                  <a:cubicBezTo>
                    <a:pt x="138063" y="410116"/>
                    <a:pt x="133132" y="410116"/>
                    <a:pt x="126229" y="410116"/>
                  </a:cubicBezTo>
                  <a:cubicBezTo>
                    <a:pt x="126229" y="418615"/>
                    <a:pt x="126229" y="423928"/>
                    <a:pt x="126229" y="429240"/>
                  </a:cubicBezTo>
                  <a:cubicBezTo>
                    <a:pt x="126229" y="658735"/>
                    <a:pt x="126229" y="888229"/>
                    <a:pt x="126229" y="1117724"/>
                  </a:cubicBezTo>
                  <a:cubicBezTo>
                    <a:pt x="126229" y="1143223"/>
                    <a:pt x="128201" y="1145348"/>
                    <a:pt x="150883" y="1145348"/>
                  </a:cubicBezTo>
                  <a:cubicBezTo>
                    <a:pt x="390521" y="1145348"/>
                    <a:pt x="630158" y="1145348"/>
                    <a:pt x="869796" y="1145348"/>
                  </a:cubicBezTo>
                  <a:cubicBezTo>
                    <a:pt x="893464" y="1145348"/>
                    <a:pt x="895436" y="1143223"/>
                    <a:pt x="895436" y="1117724"/>
                  </a:cubicBezTo>
                  <a:cubicBezTo>
                    <a:pt x="895436" y="1052913"/>
                    <a:pt x="895436" y="988102"/>
                    <a:pt x="895436" y="923291"/>
                  </a:cubicBezTo>
                  <a:cubicBezTo>
                    <a:pt x="895436" y="916916"/>
                    <a:pt x="897409" y="908416"/>
                    <a:pt x="901353" y="904166"/>
                  </a:cubicBezTo>
                  <a:cubicBezTo>
                    <a:pt x="938827" y="860605"/>
                    <a:pt x="976302" y="818106"/>
                    <a:pt x="1013776" y="774545"/>
                  </a:cubicBezTo>
                  <a:cubicBezTo>
                    <a:pt x="1015748" y="773482"/>
                    <a:pt x="1016734" y="772420"/>
                    <a:pt x="1020679" y="769232"/>
                  </a:cubicBezTo>
                  <a:cubicBezTo>
                    <a:pt x="1020679" y="775607"/>
                    <a:pt x="1021665" y="779857"/>
                    <a:pt x="1021665" y="784107"/>
                  </a:cubicBezTo>
                  <a:cubicBezTo>
                    <a:pt x="1021665" y="902042"/>
                    <a:pt x="1021665" y="1018914"/>
                    <a:pt x="1021665" y="1135786"/>
                  </a:cubicBezTo>
                  <a:cubicBezTo>
                    <a:pt x="1020679" y="1222909"/>
                    <a:pt x="967426" y="1281345"/>
                    <a:pt x="886561" y="1281345"/>
                  </a:cubicBezTo>
                  <a:cubicBezTo>
                    <a:pt x="634103" y="1281345"/>
                    <a:pt x="382631" y="1281345"/>
                    <a:pt x="131160" y="1281345"/>
                  </a:cubicBezTo>
                  <a:cubicBezTo>
                    <a:pt x="55225" y="1281345"/>
                    <a:pt x="0" y="1221847"/>
                    <a:pt x="0" y="1140036"/>
                  </a:cubicBezTo>
                  <a:cubicBezTo>
                    <a:pt x="0" y="872292"/>
                    <a:pt x="0" y="603486"/>
                    <a:pt x="0" y="335742"/>
                  </a:cubicBezTo>
                  <a:cubicBezTo>
                    <a:pt x="0" y="315555"/>
                    <a:pt x="5917" y="298556"/>
                    <a:pt x="18737" y="283681"/>
                  </a:cubicBezTo>
                  <a:cubicBezTo>
                    <a:pt x="99603" y="198683"/>
                    <a:pt x="180468" y="113685"/>
                    <a:pt x="261333" y="28687"/>
                  </a:cubicBezTo>
                  <a:cubicBezTo>
                    <a:pt x="279084" y="9562"/>
                    <a:pt x="300780" y="0"/>
                    <a:pt x="326420" y="0"/>
                  </a:cubicBezTo>
                  <a:close/>
                </a:path>
              </a:pathLst>
            </a:custGeom>
            <a:solidFill>
              <a:srgbClr val="ffffff"/>
            </a:solidFill>
            <a:ln>
              <a:noFill/>
            </a:ln>
          </p:spPr>
          <p:style>
            <a:lnRef idx="0"/>
            <a:fillRef idx="0"/>
            <a:effectRef idx="0"/>
            <a:fontRef idx="minor"/>
          </p:style>
        </p:sp>
      </p:grpSp>
      <p:sp>
        <p:nvSpPr>
          <p:cNvPr id="66" name="CustomShape 4"/>
          <p:cNvSpPr/>
          <p:nvPr/>
        </p:nvSpPr>
        <p:spPr>
          <a:xfrm>
            <a:off x="904680" y="321840"/>
            <a:ext cx="9351720" cy="51696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US" sz="2800" spc="599" strike="noStrike">
                <a:solidFill>
                  <a:srgbClr val="0f47a6"/>
                </a:solidFill>
                <a:latin typeface="Yeseva One"/>
                <a:ea typeface="Yeseva One"/>
              </a:rPr>
              <a:t>Clo</a:t>
            </a:r>
            <a:r>
              <a:rPr b="0" lang="en-US" sz="2800" spc="599" strike="noStrike">
                <a:solidFill>
                  <a:srgbClr val="0f47a6"/>
                </a:solidFill>
                <a:latin typeface="Yeseva One"/>
                <a:ea typeface="Yeseva One"/>
              </a:rPr>
              <a:t>ud </a:t>
            </a:r>
            <a:r>
              <a:rPr b="0" lang="en-US" sz="2800" spc="599" strike="noStrike">
                <a:solidFill>
                  <a:srgbClr val="0f47a6"/>
                </a:solidFill>
                <a:latin typeface="Yeseva One"/>
                <a:ea typeface="Yeseva One"/>
              </a:rPr>
              <a:t>Co</a:t>
            </a:r>
            <a:r>
              <a:rPr b="0" lang="en-US" sz="2800" spc="599" strike="noStrike">
                <a:solidFill>
                  <a:srgbClr val="0f47a6"/>
                </a:solidFill>
                <a:latin typeface="Yeseva One"/>
                <a:ea typeface="Yeseva One"/>
              </a:rPr>
              <a:t>mp</a:t>
            </a:r>
            <a:r>
              <a:rPr b="0" lang="en-US" sz="2800" spc="599" strike="noStrike">
                <a:solidFill>
                  <a:srgbClr val="0f47a6"/>
                </a:solidFill>
                <a:latin typeface="Yeseva One"/>
                <a:ea typeface="Yeseva One"/>
              </a:rPr>
              <a:t>uti</a:t>
            </a:r>
            <a:r>
              <a:rPr b="0" lang="en-US" sz="2800" spc="599" strike="noStrike">
                <a:solidFill>
                  <a:srgbClr val="0f47a6"/>
                </a:solidFill>
                <a:latin typeface="Yeseva One"/>
                <a:ea typeface="Yeseva One"/>
              </a:rPr>
              <a:t>ng </a:t>
            </a:r>
            <a:r>
              <a:rPr b="0" lang="en-US" sz="2800" spc="599" strike="noStrike">
                <a:solidFill>
                  <a:srgbClr val="0f47a6"/>
                </a:solidFill>
                <a:latin typeface="Yeseva One"/>
                <a:ea typeface="Yeseva One"/>
              </a:rPr>
              <a:t>Dep</a:t>
            </a:r>
            <a:r>
              <a:rPr b="0" lang="en-US" sz="2800" spc="599" strike="noStrike">
                <a:solidFill>
                  <a:srgbClr val="0f47a6"/>
                </a:solidFill>
                <a:latin typeface="Yeseva One"/>
                <a:ea typeface="Yeseva One"/>
              </a:rPr>
              <a:t>loy</a:t>
            </a:r>
            <a:r>
              <a:rPr b="0" lang="en-US" sz="2800" spc="599" strike="noStrike">
                <a:solidFill>
                  <a:srgbClr val="0f47a6"/>
                </a:solidFill>
                <a:latin typeface="Yeseva One"/>
                <a:ea typeface="Yeseva One"/>
              </a:rPr>
              <a:t>me</a:t>
            </a:r>
            <a:r>
              <a:rPr b="0" lang="en-US" sz="2800" spc="599" strike="noStrike">
                <a:solidFill>
                  <a:srgbClr val="0f47a6"/>
                </a:solidFill>
                <a:latin typeface="Yeseva One"/>
                <a:ea typeface="Yeseva One"/>
              </a:rPr>
              <a:t>nt </a:t>
            </a:r>
            <a:r>
              <a:rPr b="0" lang="en-US" sz="2800" spc="599" strike="noStrike">
                <a:solidFill>
                  <a:srgbClr val="0f47a6"/>
                </a:solidFill>
                <a:latin typeface="Yeseva One"/>
                <a:ea typeface="Yeseva One"/>
              </a:rPr>
              <a:t>Mod</a:t>
            </a:r>
            <a:r>
              <a:rPr b="0" lang="en-US" sz="2800" spc="599" strike="noStrike">
                <a:solidFill>
                  <a:srgbClr val="0f47a6"/>
                </a:solidFill>
                <a:latin typeface="Yeseva One"/>
                <a:ea typeface="Yeseva One"/>
              </a:rPr>
              <a:t>els</a:t>
            </a:r>
            <a:endParaRPr b="0" lang="en-US" sz="2800" spc="-1" strike="noStrike">
              <a:latin typeface="Arial"/>
            </a:endParaRPr>
          </a:p>
        </p:txBody>
      </p:sp>
      <p:sp>
        <p:nvSpPr>
          <p:cNvPr id="67" name="CustomShape 5"/>
          <p:cNvSpPr/>
          <p:nvPr/>
        </p:nvSpPr>
        <p:spPr>
          <a:xfrm>
            <a:off x="593640" y="1437120"/>
            <a:ext cx="10952640" cy="5057280"/>
          </a:xfrm>
          <a:prstGeom prst="rect">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grpSp>
        <p:nvGrpSpPr>
          <p:cNvPr id="68" name="Group 6"/>
          <p:cNvGrpSpPr/>
          <p:nvPr/>
        </p:nvGrpSpPr>
        <p:grpSpPr>
          <a:xfrm>
            <a:off x="8046720" y="2011680"/>
            <a:ext cx="3251520" cy="913680"/>
            <a:chOff x="8046720" y="2011680"/>
            <a:chExt cx="3251520" cy="913680"/>
          </a:xfrm>
        </p:grpSpPr>
        <p:sp>
          <p:nvSpPr>
            <p:cNvPr id="69" name="CustomShape 7"/>
            <p:cNvSpPr/>
            <p:nvPr/>
          </p:nvSpPr>
          <p:spPr>
            <a:xfrm>
              <a:off x="8145000" y="2011680"/>
              <a:ext cx="729720" cy="364680"/>
            </a:xfrm>
            <a:prstGeom prst="rect">
              <a:avLst/>
            </a:prstGeom>
            <a:noFill/>
            <a:ln>
              <a:noFill/>
            </a:ln>
          </p:spPr>
          <p:style>
            <a:lnRef idx="0"/>
            <a:fillRef idx="0"/>
            <a:effectRef idx="0"/>
            <a:fontRef idx="minor"/>
          </p:style>
          <p:txBody>
            <a:bodyPr wrap="none" lIns="0" rIns="0" tIns="45000" bIns="45000">
              <a:spAutoFit/>
            </a:bodyPr>
            <a:p>
              <a:pPr>
                <a:lnSpc>
                  <a:spcPct val="100000"/>
                </a:lnSpc>
              </a:pPr>
              <a:r>
                <a:rPr b="1" lang="en-US" sz="1800" spc="-1" strike="noStrike">
                  <a:solidFill>
                    <a:srgbClr val="ffffff"/>
                  </a:solidFill>
                  <a:latin typeface="Yeseva One"/>
                  <a:ea typeface="Yeseva One"/>
                </a:rPr>
                <a:t>Cloud</a:t>
              </a:r>
              <a:endParaRPr b="0" lang="en-US" sz="1800" spc="-1" strike="noStrike">
                <a:latin typeface="Arial"/>
              </a:endParaRPr>
            </a:p>
          </p:txBody>
        </p:sp>
        <p:sp>
          <p:nvSpPr>
            <p:cNvPr id="70" name="CustomShape 8"/>
            <p:cNvSpPr/>
            <p:nvPr/>
          </p:nvSpPr>
          <p:spPr>
            <a:xfrm>
              <a:off x="8046720" y="2323800"/>
              <a:ext cx="3251520" cy="601560"/>
            </a:xfrm>
            <a:prstGeom prst="rect">
              <a:avLst/>
            </a:prstGeom>
            <a:noFill/>
            <a:ln>
              <a:noFill/>
            </a:ln>
          </p:spPr>
          <p:style>
            <a:lnRef idx="0"/>
            <a:fillRef idx="0"/>
            <a:effectRef idx="0"/>
            <a:fontRef idx="minor"/>
          </p:style>
        </p:sp>
      </p:grpSp>
      <p:grpSp>
        <p:nvGrpSpPr>
          <p:cNvPr id="71" name="Group 9"/>
          <p:cNvGrpSpPr/>
          <p:nvPr/>
        </p:nvGrpSpPr>
        <p:grpSpPr>
          <a:xfrm>
            <a:off x="8048160" y="3569040"/>
            <a:ext cx="3251520" cy="913680"/>
            <a:chOff x="8048160" y="3569040"/>
            <a:chExt cx="3251520" cy="913680"/>
          </a:xfrm>
        </p:grpSpPr>
        <p:sp>
          <p:nvSpPr>
            <p:cNvPr id="72" name="CustomShape 10"/>
            <p:cNvSpPr/>
            <p:nvPr/>
          </p:nvSpPr>
          <p:spPr>
            <a:xfrm>
              <a:off x="8081640" y="3569040"/>
              <a:ext cx="858960" cy="364680"/>
            </a:xfrm>
            <a:prstGeom prst="rect">
              <a:avLst/>
            </a:prstGeom>
            <a:noFill/>
            <a:ln>
              <a:noFill/>
            </a:ln>
          </p:spPr>
          <p:style>
            <a:lnRef idx="0"/>
            <a:fillRef idx="0"/>
            <a:effectRef idx="0"/>
            <a:fontRef idx="minor"/>
          </p:style>
          <p:txBody>
            <a:bodyPr wrap="none" lIns="0" rIns="0" tIns="45000" bIns="45000">
              <a:spAutoFit/>
            </a:bodyPr>
            <a:p>
              <a:pPr>
                <a:lnSpc>
                  <a:spcPct val="100000"/>
                </a:lnSpc>
              </a:pPr>
              <a:r>
                <a:rPr b="1" lang="en-US" sz="1800" spc="-1" strike="noStrike">
                  <a:solidFill>
                    <a:srgbClr val="ffffff"/>
                  </a:solidFill>
                  <a:latin typeface="Yeseva One"/>
                  <a:ea typeface="Yeseva One"/>
                </a:rPr>
                <a:t>Hybrid</a:t>
              </a:r>
              <a:endParaRPr b="0" lang="en-US" sz="1800" spc="-1" strike="noStrike">
                <a:latin typeface="Arial"/>
              </a:endParaRPr>
            </a:p>
          </p:txBody>
        </p:sp>
        <p:sp>
          <p:nvSpPr>
            <p:cNvPr id="73" name="CustomShape 11"/>
            <p:cNvSpPr/>
            <p:nvPr/>
          </p:nvSpPr>
          <p:spPr>
            <a:xfrm>
              <a:off x="8048160" y="3881160"/>
              <a:ext cx="3251520" cy="601560"/>
            </a:xfrm>
            <a:prstGeom prst="rect">
              <a:avLst/>
            </a:prstGeom>
            <a:noFill/>
            <a:ln>
              <a:noFill/>
            </a:ln>
          </p:spPr>
          <p:style>
            <a:lnRef idx="0"/>
            <a:fillRef idx="0"/>
            <a:effectRef idx="0"/>
            <a:fontRef idx="minor"/>
          </p:style>
        </p:sp>
      </p:grpSp>
      <p:grpSp>
        <p:nvGrpSpPr>
          <p:cNvPr id="74" name="Group 12"/>
          <p:cNvGrpSpPr/>
          <p:nvPr/>
        </p:nvGrpSpPr>
        <p:grpSpPr>
          <a:xfrm>
            <a:off x="7698600" y="5061240"/>
            <a:ext cx="3601080" cy="913680"/>
            <a:chOff x="7698600" y="5061240"/>
            <a:chExt cx="3601080" cy="913680"/>
          </a:xfrm>
        </p:grpSpPr>
        <p:sp>
          <p:nvSpPr>
            <p:cNvPr id="75" name="CustomShape 13"/>
            <p:cNvSpPr/>
            <p:nvPr/>
          </p:nvSpPr>
          <p:spPr>
            <a:xfrm>
              <a:off x="7698600" y="5061240"/>
              <a:ext cx="1625760" cy="364680"/>
            </a:xfrm>
            <a:prstGeom prst="rect">
              <a:avLst/>
            </a:prstGeom>
            <a:noFill/>
            <a:ln>
              <a:noFill/>
            </a:ln>
          </p:spPr>
          <p:style>
            <a:lnRef idx="0"/>
            <a:fillRef idx="0"/>
            <a:effectRef idx="0"/>
            <a:fontRef idx="minor"/>
          </p:style>
          <p:txBody>
            <a:bodyPr wrap="none" lIns="0" rIns="0" tIns="45000" bIns="45000">
              <a:spAutoFit/>
            </a:bodyPr>
            <a:p>
              <a:pPr>
                <a:lnSpc>
                  <a:spcPct val="100000"/>
                </a:lnSpc>
              </a:pPr>
              <a:r>
                <a:rPr b="1" lang="en-US" sz="1800" spc="-1" strike="noStrike">
                  <a:solidFill>
                    <a:srgbClr val="ffffff"/>
                  </a:solidFill>
                  <a:latin typeface="Yeseva One"/>
                  <a:ea typeface="Yeseva One"/>
                </a:rPr>
                <a:t>On-</a:t>
              </a:r>
              <a:r>
                <a:rPr b="1" lang="en-US" sz="1800" spc="-1" strike="noStrike">
                  <a:solidFill>
                    <a:srgbClr val="ffffff"/>
                  </a:solidFill>
                  <a:latin typeface="Yeseva One"/>
                  <a:ea typeface="Yeseva One"/>
                </a:rPr>
                <a:t>premis</a:t>
              </a:r>
              <a:r>
                <a:rPr b="1" lang="en-US" sz="1800" spc="-1" strike="noStrike">
                  <a:solidFill>
                    <a:srgbClr val="ffffff"/>
                  </a:solidFill>
                  <a:latin typeface="Yeseva One"/>
                  <a:ea typeface="Yeseva One"/>
                </a:rPr>
                <a:t>es</a:t>
              </a:r>
              <a:endParaRPr b="0" lang="en-US" sz="1800" spc="-1" strike="noStrike">
                <a:latin typeface="Arial"/>
              </a:endParaRPr>
            </a:p>
          </p:txBody>
        </p:sp>
        <p:sp>
          <p:nvSpPr>
            <p:cNvPr id="76" name="CustomShape 14"/>
            <p:cNvSpPr/>
            <p:nvPr/>
          </p:nvSpPr>
          <p:spPr>
            <a:xfrm>
              <a:off x="8048160" y="5373360"/>
              <a:ext cx="3251520" cy="601560"/>
            </a:xfrm>
            <a:prstGeom prst="rect">
              <a:avLst/>
            </a:prstGeom>
            <a:noFill/>
            <a:ln>
              <a:noFill/>
            </a:ln>
          </p:spPr>
          <p:style>
            <a:lnRef idx="0"/>
            <a:fillRef idx="0"/>
            <a:effectRef idx="0"/>
            <a:fontRef idx="minor"/>
          </p:style>
        </p:sp>
      </p:grpSp>
      <p:pic>
        <p:nvPicPr>
          <p:cNvPr id="77" name="" descr=""/>
          <p:cNvPicPr/>
          <p:nvPr/>
        </p:nvPicPr>
        <p:blipFill>
          <a:blip r:embed="rId1"/>
          <a:stretch/>
        </p:blipFill>
        <p:spPr>
          <a:xfrm>
            <a:off x="823320" y="2103120"/>
            <a:ext cx="6730920" cy="4091760"/>
          </a:xfrm>
          <a:prstGeom prst="rect">
            <a:avLst/>
          </a:prstGeom>
          <a:ln>
            <a:noFill/>
          </a:ln>
        </p:spPr>
      </p:pic>
    </p:spTree>
  </p:cSld>
  <mc:AlternateContent>
    <mc:Choice Requires="p14">
      <p:transition spd="slow" advTm="0" p14:dur="1500">
        <p:random/>
      </p:transition>
    </mc:Choice>
    <mc:Fallback>
      <p:transition spd="slow" advTm="0">
        <p:random/>
      </p:transition>
    </mc:Fallback>
  </mc:AlternateContent>
  <p:timing>
    <p:tnLst>
      <p:par>
        <p:cTn id="104" dur="indefinite" restart="never" nodeType="tmRoot">
          <p:childTnLst>
            <p:seq>
              <p:cTn id="105" dur="indefinite" nodeType="mainSeq">
                <p:childTnLst>
                  <p:par>
                    <p:cTn id="106" fill="hold">
                      <p:stCondLst>
                        <p:cond delay="0"/>
                      </p:stCondLst>
                      <p:childTnLst>
                        <p:par>
                          <p:cTn id="107" fill="hold">
                            <p:stCondLst>
                              <p:cond delay="0"/>
                            </p:stCondLst>
                            <p:childTnLst>
                              <p:par>
                                <p:cTn id="108" nodeType="afterEffect" fill="hold" presetClass="entr" presetID="49">
                                  <p:stCondLst>
                                    <p:cond delay="0"/>
                                  </p:stCondLst>
                                  <p:childTnLst>
                                    <p:set>
                                      <p:cBhvr>
                                        <p:cTn id="109" dur="1" fill="hold">
                                          <p:stCondLst>
                                            <p:cond delay="0"/>
                                          </p:stCondLst>
                                        </p:cTn>
                                        <p:tgtEl>
                                          <p:spTgt spid="63"/>
                                        </p:tgtEl>
                                        <p:attrNameLst>
                                          <p:attrName>style.visibility</p:attrName>
                                        </p:attrNameLst>
                                      </p:cBhvr>
                                      <p:to>
                                        <p:strVal val="visible"/>
                                      </p:to>
                                    </p:set>
                                    <p:anim calcmode="lin" valueType="num">
                                      <p:cBhvr additive="repl">
                                        <p:cTn id="110" dur="500" fill="hold"/>
                                        <p:tgtEl>
                                          <p:spTgt spid="63"/>
                                        </p:tgtEl>
                                        <p:attrNameLst>
                                          <p:attrName>ppt_w</p:attrName>
                                        </p:attrNameLst>
                                      </p:cBhvr>
                                      <p:tavLst>
                                        <p:tav tm="0">
                                          <p:val>
                                            <p:fltVal val="0"/>
                                          </p:val>
                                        </p:tav>
                                        <p:tav tm="100000">
                                          <p:val>
                                            <p:strVal val="#ppt_w"/>
                                          </p:val>
                                        </p:tav>
                                      </p:tavLst>
                                    </p:anim>
                                    <p:anim calcmode="lin" valueType="num">
                                      <p:cBhvr additive="repl">
                                        <p:cTn id="111" dur="500" fill="hold"/>
                                        <p:tgtEl>
                                          <p:spTgt spid="63"/>
                                        </p:tgtEl>
                                        <p:attrNameLst>
                                          <p:attrName>ppt_h</p:attrName>
                                        </p:attrNameLst>
                                      </p:cBhvr>
                                      <p:tavLst>
                                        <p:tav tm="0">
                                          <p:val>
                                            <p:fltVal val="0"/>
                                          </p:val>
                                        </p:tav>
                                        <p:tav tm="100000">
                                          <p:val>
                                            <p:strVal val="#ppt_h"/>
                                          </p:val>
                                        </p:tav>
                                      </p:tavLst>
                                    </p:anim>
                                    <p:anim calcmode="lin" valueType="num">
                                      <p:cBhvr additive="repl">
                                        <p:cTn id="112" dur="500" fill="hold"/>
                                        <p:tgtEl>
                                          <p:spTgt spid="63"/>
                                        </p:tgtEl>
                                        <p:attrNameLst>
                                          <p:attrName>r</p:attrName>
                                        </p:attrNameLst>
                                      </p:cBhvr>
                                      <p:tavLst>
                                        <p:tav tm="0">
                                          <p:val>
                                            <p:strVal val="360"/>
                                          </p:val>
                                        </p:tav>
                                        <p:tav tm="100000">
                                          <p:val>
                                            <p:strVal val="0"/>
                                          </p:val>
                                        </p:tav>
                                      </p:tavLst>
                                    </p:anim>
                                    <p:animEffect filter="fade" transition="in">
                                      <p:cBhvr additive="repl">
                                        <p:cTn id="113" dur="500"/>
                                        <p:tgtEl>
                                          <p:spTgt spid="63"/>
                                        </p:tgtEl>
                                      </p:cBhvr>
                                    </p:animEffect>
                                  </p:childTnLst>
                                </p:cTn>
                              </p:par>
                              <p:par>
                                <p:cTn id="114" nodeType="withEffect" fill="hold" presetClass="entr" presetID="41">
                                  <p:stCondLst>
                                    <p:cond delay="0"/>
                                  </p:stCondLst>
                                  <p:iterate type="lt">
                                    <p:tmAbs val="100"/>
                                  </p:iterate>
                                  <p:childTnLst>
                                    <p:set>
                                      <p:cBhvr>
                                        <p:cTn id="115" dur="1" fill="hold">
                                          <p:stCondLst>
                                            <p:cond delay="0"/>
                                          </p:stCondLst>
                                        </p:cTn>
                                        <p:tgtEl>
                                          <p:spTgt spid="66"/>
                                        </p:tgtEl>
                                        <p:attrNameLst>
                                          <p:attrName>style.visibility</p:attrName>
                                        </p:attrNameLst>
                                      </p:cBhvr>
                                      <p:to>
                                        <p:strVal val="visible"/>
                                      </p:to>
                                    </p:set>
                                    <p:anim calcmode="lin" valueType="num">
                                      <p:cBhvr additive="repl">
                                        <p:cTn id="116" dur="500" fill="hold"/>
                                        <p:tgtEl>
                                          <p:spTgt spid="66"/>
                                        </p:tgtEl>
                                        <p:attrNameLst>
                                          <p:attrName>ppt_x</p:attrName>
                                        </p:attrNameLst>
                                      </p:cBhvr>
                                      <p:tavLst>
                                        <p:tav tm="0">
                                          <p:val>
                                            <p:strVal val="#ppt_x"/>
                                          </p:val>
                                        </p:tav>
                                        <p:tav tm="50000">
                                          <p:val>
                                            <p:strVal val="#ppt_x+.1"/>
                                          </p:val>
                                        </p:tav>
                                        <p:tav tm="100000">
                                          <p:val>
                                            <p:strVal val="#ppt_x"/>
                                          </p:val>
                                        </p:tav>
                                      </p:tavLst>
                                    </p:anim>
                                    <p:anim calcmode="lin" valueType="num">
                                      <p:cBhvr additive="repl">
                                        <p:cTn id="117" dur="500" fill="hold"/>
                                        <p:tgtEl>
                                          <p:spTgt spid="66"/>
                                        </p:tgtEl>
                                        <p:attrNameLst>
                                          <p:attrName>ppt_y</p:attrName>
                                        </p:attrNameLst>
                                      </p:cBhvr>
                                      <p:tavLst>
                                        <p:tav tm="0">
                                          <p:val>
                                            <p:strVal val="#ppt_y"/>
                                          </p:val>
                                        </p:tav>
                                        <p:tav tm="100000">
                                          <p:val>
                                            <p:strVal val="#ppt_y"/>
                                          </p:val>
                                        </p:tav>
                                      </p:tavLst>
                                    </p:anim>
                                    <p:anim calcmode="lin" valueType="num">
                                      <p:cBhvr additive="repl">
                                        <p:cTn id="118" dur="500" fill="hold"/>
                                        <p:tgtEl>
                                          <p:spTgt spid="66"/>
                                        </p:tgtEl>
                                        <p:attrNameLst>
                                          <p:attrName>ppt_h</p:attrName>
                                        </p:attrNameLst>
                                      </p:cBhvr>
                                      <p:tavLst>
                                        <p:tav tm="0">
                                          <p:val>
                                            <p:strVal val="#ppt_h/10"/>
                                          </p:val>
                                        </p:tav>
                                        <p:tav tm="50000">
                                          <p:val>
                                            <p:strVal val="#ppt_h+.01"/>
                                          </p:val>
                                        </p:tav>
                                        <p:tav tm="100000">
                                          <p:val>
                                            <p:strVal val="#ppt_h"/>
                                          </p:val>
                                        </p:tav>
                                      </p:tavLst>
                                    </p:anim>
                                    <p:anim calcmode="lin" valueType="num">
                                      <p:cBhvr additive="repl">
                                        <p:cTn id="119" dur="500" fill="hold"/>
                                        <p:tgtEl>
                                          <p:spTgt spid="66"/>
                                        </p:tgtEl>
                                        <p:attrNameLst>
                                          <p:attrName>ppt_w</p:attrName>
                                        </p:attrNameLst>
                                      </p:cBhvr>
                                      <p:tavLst>
                                        <p:tav tm="0">
                                          <p:val>
                                            <p:strVal val="#ppt_w/10"/>
                                          </p:val>
                                        </p:tav>
                                        <p:tav tm="50000">
                                          <p:val>
                                            <p:strVal val="#ppt_w+.01"/>
                                          </p:val>
                                        </p:tav>
                                        <p:tav tm="100000">
                                          <p:val>
                                            <p:strVal val="#ppt_w"/>
                                          </p:val>
                                        </p:tav>
                                      </p:tavLst>
                                    </p:anim>
                                    <p:animEffect filter="fade" transition="in">
                                      <p:cBhvr additive="repl">
                                        <p:cTn id="120" dur="500"/>
                                        <p:tgtEl>
                                          <p:spTgt spid="66"/>
                                        </p:tgtEl>
                                      </p:cBhvr>
                                    </p:animEffect>
                                  </p:childTnLst>
                                </p:cTn>
                              </p:par>
                            </p:childTnLst>
                          </p:cTn>
                        </p:par>
                        <p:par>
                          <p:cTn id="121" fill="hold">
                            <p:stCondLst>
                              <p:cond delay="4200"/>
                            </p:stCondLst>
                            <p:childTnLst>
                              <p:par>
                                <p:cTn id="122" nodeType="afterEffect" fill="hold" presetClass="entr" presetID="2" presetSubtype="2">
                                  <p:stCondLst>
                                    <p:cond delay="0"/>
                                  </p:stCondLst>
                                  <p:childTnLst>
                                    <p:set>
                                      <p:cBhvr>
                                        <p:cTn id="123" dur="1" fill="hold">
                                          <p:stCondLst>
                                            <p:cond delay="0"/>
                                          </p:stCondLst>
                                        </p:cTn>
                                        <p:tgtEl>
                                          <p:spTgt spid="67"/>
                                        </p:tgtEl>
                                        <p:attrNameLst>
                                          <p:attrName>style.visibility</p:attrName>
                                        </p:attrNameLst>
                                      </p:cBhvr>
                                      <p:to>
                                        <p:strVal val="visible"/>
                                      </p:to>
                                    </p:set>
                                    <p:anim calcmode="lin" valueType="num">
                                      <p:cBhvr additive="repl">
                                        <p:cTn id="124" dur="750" fill="hold"/>
                                        <p:tgtEl>
                                          <p:spTgt spid="67"/>
                                        </p:tgtEl>
                                        <p:attrNameLst>
                                          <p:attrName>ppt_x</p:attrName>
                                        </p:attrNameLst>
                                      </p:cBhvr>
                                      <p:tavLst>
                                        <p:tav tm="0">
                                          <p:val>
                                            <p:strVal val="1+#ppt_w/2"/>
                                          </p:val>
                                        </p:tav>
                                        <p:tav tm="100000">
                                          <p:val>
                                            <p:strVal val="#ppt_x"/>
                                          </p:val>
                                        </p:tav>
                                      </p:tavLst>
                                    </p:anim>
                                    <p:anim calcmode="lin" valueType="num">
                                      <p:cBhvr additive="repl">
                                        <p:cTn id="125" dur="750" fill="hold"/>
                                        <p:tgtEl>
                                          <p:spTgt spid="67"/>
                                        </p:tgtEl>
                                        <p:attrNameLst>
                                          <p:attrName>ppt_y</p:attrName>
                                        </p:attrNameLst>
                                      </p:cBhvr>
                                      <p:tavLst>
                                        <p:tav tm="0">
                                          <p:val>
                                            <p:strVal val="#ppt_y"/>
                                          </p:val>
                                        </p:tav>
                                        <p:tav tm="100000">
                                          <p:val>
                                            <p:strVal val="#ppt_y"/>
                                          </p:val>
                                        </p:tav>
                                      </p:tavLst>
                                    </p:anim>
                                  </p:childTnLst>
                                </p:cTn>
                              </p:par>
                              <p:par>
                                <p:cTn id="126" nodeType="withEffect" fill="hold" presetClass="entr" presetID="2" presetSubtype="2">
                                  <p:stCondLst>
                                    <p:cond delay="0"/>
                                  </p:stCondLst>
                                  <p:childTnLst>
                                    <p:set>
                                      <p:cBhvr>
                                        <p:cTn id="127" dur="1" fill="hold">
                                          <p:stCondLst>
                                            <p:cond delay="0"/>
                                          </p:stCondLst>
                                        </p:cTn>
                                        <p:tgtEl>
                                          <p:spTgt spid="68"/>
                                        </p:tgtEl>
                                        <p:attrNameLst>
                                          <p:attrName>style.visibility</p:attrName>
                                        </p:attrNameLst>
                                      </p:cBhvr>
                                      <p:to>
                                        <p:strVal val="visible"/>
                                      </p:to>
                                    </p:set>
                                    <p:anim calcmode="lin" valueType="num">
                                      <p:cBhvr additive="repl">
                                        <p:cTn id="128" dur="1000" fill="hold"/>
                                        <p:tgtEl>
                                          <p:spTgt spid="68"/>
                                        </p:tgtEl>
                                        <p:attrNameLst>
                                          <p:attrName>ppt_x</p:attrName>
                                        </p:attrNameLst>
                                      </p:cBhvr>
                                      <p:tavLst>
                                        <p:tav tm="0">
                                          <p:val>
                                            <p:strVal val="1+#ppt_w/2"/>
                                          </p:val>
                                        </p:tav>
                                        <p:tav tm="100000">
                                          <p:val>
                                            <p:strVal val="#ppt_x"/>
                                          </p:val>
                                        </p:tav>
                                      </p:tavLst>
                                    </p:anim>
                                    <p:anim calcmode="lin" valueType="num">
                                      <p:cBhvr additive="repl">
                                        <p:cTn id="129" dur="1000" fill="hold"/>
                                        <p:tgtEl>
                                          <p:spTgt spid="68"/>
                                        </p:tgtEl>
                                        <p:attrNameLst>
                                          <p:attrName>ppt_y</p:attrName>
                                        </p:attrNameLst>
                                      </p:cBhvr>
                                      <p:tavLst>
                                        <p:tav tm="0">
                                          <p:val>
                                            <p:strVal val="#ppt_y"/>
                                          </p:val>
                                        </p:tav>
                                        <p:tav tm="100000">
                                          <p:val>
                                            <p:strVal val="#ppt_y"/>
                                          </p:val>
                                        </p:tav>
                                      </p:tavLst>
                                    </p:anim>
                                  </p:childTnLst>
                                </p:cTn>
                              </p:par>
                              <p:par>
                                <p:cTn id="130" nodeType="withEffect" fill="hold" presetClass="entr" presetID="2" presetSubtype="2">
                                  <p:stCondLst>
                                    <p:cond delay="0"/>
                                  </p:stCondLst>
                                  <p:childTnLst>
                                    <p:set>
                                      <p:cBhvr>
                                        <p:cTn id="131" dur="1" fill="hold">
                                          <p:stCondLst>
                                            <p:cond delay="0"/>
                                          </p:stCondLst>
                                        </p:cTn>
                                        <p:tgtEl>
                                          <p:spTgt spid="71"/>
                                        </p:tgtEl>
                                        <p:attrNameLst>
                                          <p:attrName>style.visibility</p:attrName>
                                        </p:attrNameLst>
                                      </p:cBhvr>
                                      <p:to>
                                        <p:strVal val="visible"/>
                                      </p:to>
                                    </p:set>
                                    <p:anim calcmode="lin" valueType="num">
                                      <p:cBhvr additive="repl">
                                        <p:cTn id="132" dur="1000" fill="hold"/>
                                        <p:tgtEl>
                                          <p:spTgt spid="71"/>
                                        </p:tgtEl>
                                        <p:attrNameLst>
                                          <p:attrName>ppt_x</p:attrName>
                                        </p:attrNameLst>
                                      </p:cBhvr>
                                      <p:tavLst>
                                        <p:tav tm="0">
                                          <p:val>
                                            <p:strVal val="1+#ppt_w/2"/>
                                          </p:val>
                                        </p:tav>
                                        <p:tav tm="100000">
                                          <p:val>
                                            <p:strVal val="#ppt_x"/>
                                          </p:val>
                                        </p:tav>
                                      </p:tavLst>
                                    </p:anim>
                                    <p:anim calcmode="lin" valueType="num">
                                      <p:cBhvr additive="repl">
                                        <p:cTn id="133" dur="1000" fill="hold"/>
                                        <p:tgtEl>
                                          <p:spTgt spid="71"/>
                                        </p:tgtEl>
                                        <p:attrNameLst>
                                          <p:attrName>ppt_y</p:attrName>
                                        </p:attrNameLst>
                                      </p:cBhvr>
                                      <p:tavLst>
                                        <p:tav tm="0">
                                          <p:val>
                                            <p:strVal val="#ppt_y"/>
                                          </p:val>
                                        </p:tav>
                                        <p:tav tm="100000">
                                          <p:val>
                                            <p:strVal val="#ppt_y"/>
                                          </p:val>
                                        </p:tav>
                                      </p:tavLst>
                                    </p:anim>
                                  </p:childTnLst>
                                </p:cTn>
                              </p:par>
                              <p:par>
                                <p:cTn id="134" nodeType="withEffect" fill="hold" presetClass="entr" presetID="2" presetSubtype="2">
                                  <p:stCondLst>
                                    <p:cond delay="0"/>
                                  </p:stCondLst>
                                  <p:childTnLst>
                                    <p:set>
                                      <p:cBhvr>
                                        <p:cTn id="135" dur="1" fill="hold">
                                          <p:stCondLst>
                                            <p:cond delay="0"/>
                                          </p:stCondLst>
                                        </p:cTn>
                                        <p:tgtEl>
                                          <p:spTgt spid="74"/>
                                        </p:tgtEl>
                                        <p:attrNameLst>
                                          <p:attrName>style.visibility</p:attrName>
                                        </p:attrNameLst>
                                      </p:cBhvr>
                                      <p:to>
                                        <p:strVal val="visible"/>
                                      </p:to>
                                    </p:set>
                                    <p:anim calcmode="lin" valueType="num">
                                      <p:cBhvr additive="repl">
                                        <p:cTn id="136" dur="1000" fill="hold"/>
                                        <p:tgtEl>
                                          <p:spTgt spid="74"/>
                                        </p:tgtEl>
                                        <p:attrNameLst>
                                          <p:attrName>ppt_x</p:attrName>
                                        </p:attrNameLst>
                                      </p:cBhvr>
                                      <p:tavLst>
                                        <p:tav tm="0">
                                          <p:val>
                                            <p:strVal val="1+#ppt_w/2"/>
                                          </p:val>
                                        </p:tav>
                                        <p:tav tm="100000">
                                          <p:val>
                                            <p:strVal val="#ppt_x"/>
                                          </p:val>
                                        </p:tav>
                                      </p:tavLst>
                                    </p:anim>
                                    <p:anim calcmode="lin" valueType="num">
                                      <p:cBhvr additive="repl">
                                        <p:cTn id="137" dur="1000" fill="hold"/>
                                        <p:tgtEl>
                                          <p:spTgt spid="7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78" name="Group 1"/>
          <p:cNvGrpSpPr/>
          <p:nvPr/>
        </p:nvGrpSpPr>
        <p:grpSpPr>
          <a:xfrm>
            <a:off x="217440" y="209520"/>
            <a:ext cx="747720" cy="748080"/>
            <a:chOff x="217440" y="209520"/>
            <a:chExt cx="747720" cy="748080"/>
          </a:xfrm>
        </p:grpSpPr>
        <p:sp>
          <p:nvSpPr>
            <p:cNvPr id="79" name="CustomShape 2"/>
            <p:cNvSpPr/>
            <p:nvPr/>
          </p:nvSpPr>
          <p:spPr>
            <a:xfrm rot="18926400">
              <a:off x="326880" y="318960"/>
              <a:ext cx="528840" cy="52884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0" name="CustomShape 3"/>
            <p:cNvSpPr/>
            <p:nvPr/>
          </p:nvSpPr>
          <p:spPr>
            <a:xfrm>
              <a:off x="440280" y="441360"/>
              <a:ext cx="302040" cy="284040"/>
            </a:xfrm>
            <a:custGeom>
              <a:avLst/>
              <a:gdLst/>
              <a:ahLst/>
              <a:rect l="l" t="t" r="r" b="b"/>
              <a:pathLst>
                <a:path w="1361803" h="1281345">
                  <a:moveTo>
                    <a:pt x="340187" y="867542"/>
                  </a:moveTo>
                  <a:cubicBezTo>
                    <a:pt x="351512" y="867144"/>
                    <a:pt x="363575" y="872724"/>
                    <a:pt x="372930" y="883885"/>
                  </a:cubicBezTo>
                  <a:cubicBezTo>
                    <a:pt x="394595" y="907270"/>
                    <a:pt x="415275" y="931718"/>
                    <a:pt x="436940" y="957229"/>
                  </a:cubicBezTo>
                  <a:cubicBezTo>
                    <a:pt x="449742" y="946599"/>
                    <a:pt x="462543" y="935970"/>
                    <a:pt x="475345" y="925340"/>
                  </a:cubicBezTo>
                  <a:cubicBezTo>
                    <a:pt x="492086" y="911522"/>
                    <a:pt x="506857" y="910459"/>
                    <a:pt x="525568" y="923214"/>
                  </a:cubicBezTo>
                  <a:cubicBezTo>
                    <a:pt x="535415" y="929592"/>
                    <a:pt x="544278" y="935970"/>
                    <a:pt x="553141" y="942347"/>
                  </a:cubicBezTo>
                  <a:cubicBezTo>
                    <a:pt x="545263" y="967858"/>
                    <a:pt x="538370" y="993369"/>
                    <a:pt x="530492" y="1018880"/>
                  </a:cubicBezTo>
                  <a:cubicBezTo>
                    <a:pt x="528522" y="1018880"/>
                    <a:pt x="528522" y="1018880"/>
                    <a:pt x="527537" y="1018880"/>
                  </a:cubicBezTo>
                  <a:cubicBezTo>
                    <a:pt x="509812" y="1000810"/>
                    <a:pt x="494056" y="1007187"/>
                    <a:pt x="479284" y="1024195"/>
                  </a:cubicBezTo>
                  <a:cubicBezTo>
                    <a:pt x="473376" y="1030572"/>
                    <a:pt x="466482" y="1035887"/>
                    <a:pt x="459589" y="1041202"/>
                  </a:cubicBezTo>
                  <a:cubicBezTo>
                    <a:pt x="438909" y="1058209"/>
                    <a:pt x="420199" y="1056083"/>
                    <a:pt x="402473" y="1035887"/>
                  </a:cubicBezTo>
                  <a:cubicBezTo>
                    <a:pt x="385732" y="1017817"/>
                    <a:pt x="369976" y="998684"/>
                    <a:pt x="352251" y="978488"/>
                  </a:cubicBezTo>
                  <a:cubicBezTo>
                    <a:pt x="343388" y="995495"/>
                    <a:pt x="335510" y="1012502"/>
                    <a:pt x="327632" y="1028446"/>
                  </a:cubicBezTo>
                  <a:cubicBezTo>
                    <a:pt x="318769" y="1046517"/>
                    <a:pt x="303013" y="1053957"/>
                    <a:pt x="286272" y="1050768"/>
                  </a:cubicBezTo>
                  <a:cubicBezTo>
                    <a:pt x="262638" y="1046517"/>
                    <a:pt x="248851" y="1019943"/>
                    <a:pt x="259683" y="995495"/>
                  </a:cubicBezTo>
                  <a:cubicBezTo>
                    <a:pt x="276424" y="959355"/>
                    <a:pt x="293165" y="922151"/>
                    <a:pt x="311876" y="887074"/>
                  </a:cubicBezTo>
                  <a:cubicBezTo>
                    <a:pt x="318276" y="874318"/>
                    <a:pt x="328863" y="867941"/>
                    <a:pt x="340187" y="867542"/>
                  </a:cubicBezTo>
                  <a:close/>
                  <a:moveTo>
                    <a:pt x="274255" y="687365"/>
                  </a:moveTo>
                  <a:cubicBezTo>
                    <a:pt x="330459" y="687365"/>
                    <a:pt x="386662" y="687365"/>
                    <a:pt x="442866" y="687365"/>
                  </a:cubicBezTo>
                  <a:cubicBezTo>
                    <a:pt x="516819" y="687365"/>
                    <a:pt x="590771" y="687365"/>
                    <a:pt x="664723" y="687365"/>
                  </a:cubicBezTo>
                  <a:cubicBezTo>
                    <a:pt x="670640" y="687365"/>
                    <a:pt x="675570" y="687365"/>
                    <a:pt x="684444" y="687365"/>
                  </a:cubicBezTo>
                  <a:cubicBezTo>
                    <a:pt x="666695" y="718154"/>
                    <a:pt x="649933" y="745757"/>
                    <a:pt x="632184" y="772299"/>
                  </a:cubicBezTo>
                  <a:cubicBezTo>
                    <a:pt x="630212" y="775484"/>
                    <a:pt x="625282" y="776545"/>
                    <a:pt x="621338" y="776545"/>
                  </a:cubicBezTo>
                  <a:cubicBezTo>
                    <a:pt x="504000" y="777607"/>
                    <a:pt x="387648" y="776545"/>
                    <a:pt x="270311" y="777607"/>
                  </a:cubicBezTo>
                  <a:cubicBezTo>
                    <a:pt x="259464" y="777607"/>
                    <a:pt x="255520" y="772299"/>
                    <a:pt x="256506" y="760620"/>
                  </a:cubicBezTo>
                  <a:cubicBezTo>
                    <a:pt x="256506" y="742572"/>
                    <a:pt x="256506" y="724524"/>
                    <a:pt x="255520" y="706475"/>
                  </a:cubicBezTo>
                  <a:cubicBezTo>
                    <a:pt x="255520" y="691612"/>
                    <a:pt x="261436" y="687365"/>
                    <a:pt x="274255" y="687365"/>
                  </a:cubicBezTo>
                  <a:close/>
                  <a:moveTo>
                    <a:pt x="278054" y="504636"/>
                  </a:moveTo>
                  <a:cubicBezTo>
                    <a:pt x="354989" y="504636"/>
                    <a:pt x="432911" y="504636"/>
                    <a:pt x="509846" y="504636"/>
                  </a:cubicBezTo>
                  <a:cubicBezTo>
                    <a:pt x="588754" y="504636"/>
                    <a:pt x="666676" y="504636"/>
                    <a:pt x="745584" y="504636"/>
                  </a:cubicBezTo>
                  <a:cubicBezTo>
                    <a:pt x="764325" y="504636"/>
                    <a:pt x="765311" y="505700"/>
                    <a:pt x="765311" y="524845"/>
                  </a:cubicBezTo>
                  <a:cubicBezTo>
                    <a:pt x="765311" y="535481"/>
                    <a:pt x="765311" y="546117"/>
                    <a:pt x="765311" y="556753"/>
                  </a:cubicBezTo>
                  <a:cubicBezTo>
                    <a:pt x="765311" y="580153"/>
                    <a:pt x="752489" y="593980"/>
                    <a:pt x="730789" y="593980"/>
                  </a:cubicBezTo>
                  <a:cubicBezTo>
                    <a:pt x="580863" y="593980"/>
                    <a:pt x="429952" y="593980"/>
                    <a:pt x="279040" y="593980"/>
                  </a:cubicBezTo>
                  <a:cubicBezTo>
                    <a:pt x="256354" y="593980"/>
                    <a:pt x="256354" y="592917"/>
                    <a:pt x="256354" y="569517"/>
                  </a:cubicBezTo>
                  <a:cubicBezTo>
                    <a:pt x="256354" y="555690"/>
                    <a:pt x="256354" y="541863"/>
                    <a:pt x="256354" y="528036"/>
                  </a:cubicBezTo>
                  <a:cubicBezTo>
                    <a:pt x="256354" y="504636"/>
                    <a:pt x="256354" y="504636"/>
                    <a:pt x="278054" y="504636"/>
                  </a:cubicBezTo>
                  <a:close/>
                  <a:moveTo>
                    <a:pt x="942895" y="453454"/>
                  </a:moveTo>
                  <a:cubicBezTo>
                    <a:pt x="989224" y="494914"/>
                    <a:pt x="1033581" y="534249"/>
                    <a:pt x="1077938" y="574646"/>
                  </a:cubicBezTo>
                  <a:cubicBezTo>
                    <a:pt x="1059210" y="599097"/>
                    <a:pt x="1040481" y="622484"/>
                    <a:pt x="1021752" y="644809"/>
                  </a:cubicBezTo>
                  <a:cubicBezTo>
                    <a:pt x="928109" y="760685"/>
                    <a:pt x="831509" y="874435"/>
                    <a:pt x="722095" y="974365"/>
                  </a:cubicBezTo>
                  <a:cubicBezTo>
                    <a:pt x="695481" y="999879"/>
                    <a:pt x="664923" y="1021141"/>
                    <a:pt x="635352" y="1042403"/>
                  </a:cubicBezTo>
                  <a:cubicBezTo>
                    <a:pt x="626481" y="1048781"/>
                    <a:pt x="613666" y="1046655"/>
                    <a:pt x="601838" y="1048781"/>
                  </a:cubicBezTo>
                  <a:cubicBezTo>
                    <a:pt x="601838" y="1037087"/>
                    <a:pt x="596909" y="1023267"/>
                    <a:pt x="600852" y="1012636"/>
                  </a:cubicBezTo>
                  <a:cubicBezTo>
                    <a:pt x="619581" y="969050"/>
                    <a:pt x="637323" y="924400"/>
                    <a:pt x="659995" y="882940"/>
                  </a:cubicBezTo>
                  <a:cubicBezTo>
                    <a:pt x="741809" y="734108"/>
                    <a:pt x="838409" y="595907"/>
                    <a:pt x="938952" y="460896"/>
                  </a:cubicBezTo>
                  <a:cubicBezTo>
                    <a:pt x="939938" y="458770"/>
                    <a:pt x="940924" y="456643"/>
                    <a:pt x="942895" y="453454"/>
                  </a:cubicBezTo>
                  <a:close/>
                  <a:moveTo>
                    <a:pt x="1337162" y="323013"/>
                  </a:moveTo>
                  <a:cubicBezTo>
                    <a:pt x="1348990" y="326198"/>
                    <a:pt x="1361803" y="343189"/>
                    <a:pt x="1361803" y="358055"/>
                  </a:cubicBezTo>
                  <a:cubicBezTo>
                    <a:pt x="1359832" y="361241"/>
                    <a:pt x="1357861" y="367612"/>
                    <a:pt x="1353918" y="373984"/>
                  </a:cubicBezTo>
                  <a:cubicBezTo>
                    <a:pt x="1300693" y="447255"/>
                    <a:pt x="1247469" y="521588"/>
                    <a:pt x="1194244" y="594859"/>
                  </a:cubicBezTo>
                  <a:cubicBezTo>
                    <a:pt x="1175517" y="619282"/>
                    <a:pt x="1154818" y="642644"/>
                    <a:pt x="1134120" y="664944"/>
                  </a:cubicBezTo>
                  <a:cubicBezTo>
                    <a:pt x="1125249" y="673439"/>
                    <a:pt x="1113421" y="678749"/>
                    <a:pt x="1101594" y="682996"/>
                  </a:cubicBezTo>
                  <a:cubicBezTo>
                    <a:pt x="1095680" y="685120"/>
                    <a:pt x="1083852" y="682996"/>
                    <a:pt x="1080895" y="677687"/>
                  </a:cubicBezTo>
                  <a:cubicBezTo>
                    <a:pt x="1077938" y="671315"/>
                    <a:pt x="1077938" y="658573"/>
                    <a:pt x="1080895" y="652201"/>
                  </a:cubicBezTo>
                  <a:cubicBezTo>
                    <a:pt x="1092723" y="633087"/>
                    <a:pt x="1107507" y="615035"/>
                    <a:pt x="1121306" y="596983"/>
                  </a:cubicBezTo>
                  <a:cubicBezTo>
                    <a:pt x="1175517" y="522650"/>
                    <a:pt x="1229727" y="449379"/>
                    <a:pt x="1284923" y="375046"/>
                  </a:cubicBezTo>
                  <a:cubicBezTo>
                    <a:pt x="1293794" y="362303"/>
                    <a:pt x="1302665" y="348498"/>
                    <a:pt x="1310550" y="334694"/>
                  </a:cubicBezTo>
                  <a:cubicBezTo>
                    <a:pt x="1317449" y="324075"/>
                    <a:pt x="1325334" y="318765"/>
                    <a:pt x="1337162" y="323013"/>
                  </a:cubicBezTo>
                  <a:close/>
                  <a:moveTo>
                    <a:pt x="525824" y="229421"/>
                  </a:moveTo>
                  <a:cubicBezTo>
                    <a:pt x="600725" y="229421"/>
                    <a:pt x="675627" y="229421"/>
                    <a:pt x="750528" y="229421"/>
                  </a:cubicBezTo>
                  <a:cubicBezTo>
                    <a:pt x="761369" y="229421"/>
                    <a:pt x="765311" y="233676"/>
                    <a:pt x="765311" y="245375"/>
                  </a:cubicBezTo>
                  <a:cubicBezTo>
                    <a:pt x="764326" y="264521"/>
                    <a:pt x="764326" y="282602"/>
                    <a:pt x="765311" y="301747"/>
                  </a:cubicBezTo>
                  <a:cubicBezTo>
                    <a:pt x="765311" y="314511"/>
                    <a:pt x="760383" y="318765"/>
                    <a:pt x="748557" y="318765"/>
                  </a:cubicBezTo>
                  <a:cubicBezTo>
                    <a:pt x="711106" y="318765"/>
                    <a:pt x="674641" y="318765"/>
                    <a:pt x="638176" y="318765"/>
                  </a:cubicBezTo>
                  <a:cubicBezTo>
                    <a:pt x="601711" y="318765"/>
                    <a:pt x="565246" y="317702"/>
                    <a:pt x="528781" y="318765"/>
                  </a:cubicBezTo>
                  <a:cubicBezTo>
                    <a:pt x="515969" y="318765"/>
                    <a:pt x="511041" y="313447"/>
                    <a:pt x="511041" y="299620"/>
                  </a:cubicBezTo>
                  <a:cubicBezTo>
                    <a:pt x="512027" y="282602"/>
                    <a:pt x="512027" y="264521"/>
                    <a:pt x="511041" y="246439"/>
                  </a:cubicBezTo>
                  <a:cubicBezTo>
                    <a:pt x="511041" y="234739"/>
                    <a:pt x="514983" y="229421"/>
                    <a:pt x="525824" y="229421"/>
                  </a:cubicBezTo>
                  <a:close/>
                  <a:moveTo>
                    <a:pt x="1243182" y="137949"/>
                  </a:moveTo>
                  <a:cubicBezTo>
                    <a:pt x="1255260" y="139675"/>
                    <a:pt x="1267337" y="146577"/>
                    <a:pt x="1281140" y="158257"/>
                  </a:cubicBezTo>
                  <a:cubicBezTo>
                    <a:pt x="1308745" y="183741"/>
                    <a:pt x="1317618" y="208163"/>
                    <a:pt x="1306773" y="240018"/>
                  </a:cubicBezTo>
                  <a:cubicBezTo>
                    <a:pt x="1300858" y="257008"/>
                    <a:pt x="1294942" y="275059"/>
                    <a:pt x="1285083" y="289925"/>
                  </a:cubicBezTo>
                  <a:cubicBezTo>
                    <a:pt x="1228886" y="370624"/>
                    <a:pt x="1171704" y="450262"/>
                    <a:pt x="1114521" y="532023"/>
                  </a:cubicBezTo>
                  <a:cubicBezTo>
                    <a:pt x="1066212" y="489550"/>
                    <a:pt x="1022832" y="450262"/>
                    <a:pt x="977480" y="410974"/>
                  </a:cubicBezTo>
                  <a:cubicBezTo>
                    <a:pt x="984381" y="401417"/>
                    <a:pt x="990297" y="392923"/>
                    <a:pt x="996212" y="385490"/>
                  </a:cubicBezTo>
                  <a:cubicBezTo>
                    <a:pt x="1050437" y="319656"/>
                    <a:pt x="1103676" y="252760"/>
                    <a:pt x="1157901" y="187988"/>
                  </a:cubicBezTo>
                  <a:cubicBezTo>
                    <a:pt x="1170718" y="172061"/>
                    <a:pt x="1188464" y="159319"/>
                    <a:pt x="1205225" y="148700"/>
                  </a:cubicBezTo>
                  <a:cubicBezTo>
                    <a:pt x="1219027" y="139675"/>
                    <a:pt x="1231105" y="136224"/>
                    <a:pt x="1243182" y="137949"/>
                  </a:cubicBezTo>
                  <a:close/>
                  <a:moveTo>
                    <a:pt x="326420" y="0"/>
                  </a:moveTo>
                  <a:cubicBezTo>
                    <a:pt x="513791" y="0"/>
                    <a:pt x="702148" y="0"/>
                    <a:pt x="889519" y="0"/>
                  </a:cubicBezTo>
                  <a:cubicBezTo>
                    <a:pt x="964468" y="1063"/>
                    <a:pt x="1018707" y="56311"/>
                    <a:pt x="1021665" y="137059"/>
                  </a:cubicBezTo>
                  <a:cubicBezTo>
                    <a:pt x="1021665" y="164684"/>
                    <a:pt x="1021665" y="191246"/>
                    <a:pt x="1020679" y="218870"/>
                  </a:cubicBezTo>
                  <a:cubicBezTo>
                    <a:pt x="1020679" y="225245"/>
                    <a:pt x="1017721" y="232682"/>
                    <a:pt x="1013776" y="237995"/>
                  </a:cubicBezTo>
                  <a:cubicBezTo>
                    <a:pt x="985177" y="275181"/>
                    <a:pt x="956578" y="311305"/>
                    <a:pt x="928966" y="348492"/>
                  </a:cubicBezTo>
                  <a:cubicBezTo>
                    <a:pt x="921077" y="358054"/>
                    <a:pt x="915160" y="369741"/>
                    <a:pt x="908256" y="380366"/>
                  </a:cubicBezTo>
                  <a:cubicBezTo>
                    <a:pt x="905298" y="384616"/>
                    <a:pt x="901353" y="387804"/>
                    <a:pt x="895436" y="395241"/>
                  </a:cubicBezTo>
                  <a:cubicBezTo>
                    <a:pt x="895436" y="365492"/>
                    <a:pt x="895436" y="339992"/>
                    <a:pt x="895436" y="314493"/>
                  </a:cubicBezTo>
                  <a:cubicBezTo>
                    <a:pt x="895436" y="263494"/>
                    <a:pt x="895436" y="212495"/>
                    <a:pt x="895436" y="161496"/>
                  </a:cubicBezTo>
                  <a:cubicBezTo>
                    <a:pt x="895436" y="139184"/>
                    <a:pt x="892478" y="135997"/>
                    <a:pt x="870782" y="135997"/>
                  </a:cubicBezTo>
                  <a:cubicBezTo>
                    <a:pt x="713982" y="135997"/>
                    <a:pt x="557182" y="135997"/>
                    <a:pt x="399396" y="135997"/>
                  </a:cubicBezTo>
                  <a:cubicBezTo>
                    <a:pt x="394465" y="135997"/>
                    <a:pt x="388548" y="135997"/>
                    <a:pt x="381645" y="135997"/>
                  </a:cubicBezTo>
                  <a:cubicBezTo>
                    <a:pt x="381645" y="145559"/>
                    <a:pt x="381645" y="152997"/>
                    <a:pt x="381645" y="159371"/>
                  </a:cubicBezTo>
                  <a:cubicBezTo>
                    <a:pt x="381645" y="211433"/>
                    <a:pt x="381645" y="262431"/>
                    <a:pt x="381645" y="314493"/>
                  </a:cubicBezTo>
                  <a:cubicBezTo>
                    <a:pt x="380659" y="373991"/>
                    <a:pt x="346143" y="410116"/>
                    <a:pt x="290918" y="410116"/>
                  </a:cubicBezTo>
                  <a:cubicBezTo>
                    <a:pt x="241610" y="410116"/>
                    <a:pt x="192302" y="410116"/>
                    <a:pt x="142994" y="410116"/>
                  </a:cubicBezTo>
                  <a:cubicBezTo>
                    <a:pt x="138063" y="410116"/>
                    <a:pt x="133132" y="410116"/>
                    <a:pt x="126229" y="410116"/>
                  </a:cubicBezTo>
                  <a:cubicBezTo>
                    <a:pt x="126229" y="418615"/>
                    <a:pt x="126229" y="423928"/>
                    <a:pt x="126229" y="429240"/>
                  </a:cubicBezTo>
                  <a:cubicBezTo>
                    <a:pt x="126229" y="658735"/>
                    <a:pt x="126229" y="888229"/>
                    <a:pt x="126229" y="1117724"/>
                  </a:cubicBezTo>
                  <a:cubicBezTo>
                    <a:pt x="126229" y="1143223"/>
                    <a:pt x="128201" y="1145348"/>
                    <a:pt x="150883" y="1145348"/>
                  </a:cubicBezTo>
                  <a:cubicBezTo>
                    <a:pt x="390521" y="1145348"/>
                    <a:pt x="630158" y="1145348"/>
                    <a:pt x="869796" y="1145348"/>
                  </a:cubicBezTo>
                  <a:cubicBezTo>
                    <a:pt x="893464" y="1145348"/>
                    <a:pt x="895436" y="1143223"/>
                    <a:pt x="895436" y="1117724"/>
                  </a:cubicBezTo>
                  <a:cubicBezTo>
                    <a:pt x="895436" y="1052913"/>
                    <a:pt x="895436" y="988102"/>
                    <a:pt x="895436" y="923291"/>
                  </a:cubicBezTo>
                  <a:cubicBezTo>
                    <a:pt x="895436" y="916916"/>
                    <a:pt x="897409" y="908416"/>
                    <a:pt x="901353" y="904166"/>
                  </a:cubicBezTo>
                  <a:cubicBezTo>
                    <a:pt x="938827" y="860605"/>
                    <a:pt x="976302" y="818106"/>
                    <a:pt x="1013776" y="774545"/>
                  </a:cubicBezTo>
                  <a:cubicBezTo>
                    <a:pt x="1015748" y="773482"/>
                    <a:pt x="1016734" y="772420"/>
                    <a:pt x="1020679" y="769232"/>
                  </a:cubicBezTo>
                  <a:cubicBezTo>
                    <a:pt x="1020679" y="775607"/>
                    <a:pt x="1021665" y="779857"/>
                    <a:pt x="1021665" y="784107"/>
                  </a:cubicBezTo>
                  <a:cubicBezTo>
                    <a:pt x="1021665" y="902042"/>
                    <a:pt x="1021665" y="1018914"/>
                    <a:pt x="1021665" y="1135786"/>
                  </a:cubicBezTo>
                  <a:cubicBezTo>
                    <a:pt x="1020679" y="1222909"/>
                    <a:pt x="967426" y="1281345"/>
                    <a:pt x="886561" y="1281345"/>
                  </a:cubicBezTo>
                  <a:cubicBezTo>
                    <a:pt x="634103" y="1281345"/>
                    <a:pt x="382631" y="1281345"/>
                    <a:pt x="131160" y="1281345"/>
                  </a:cubicBezTo>
                  <a:cubicBezTo>
                    <a:pt x="55225" y="1281345"/>
                    <a:pt x="0" y="1221847"/>
                    <a:pt x="0" y="1140036"/>
                  </a:cubicBezTo>
                  <a:cubicBezTo>
                    <a:pt x="0" y="872292"/>
                    <a:pt x="0" y="603486"/>
                    <a:pt x="0" y="335742"/>
                  </a:cubicBezTo>
                  <a:cubicBezTo>
                    <a:pt x="0" y="315555"/>
                    <a:pt x="5917" y="298556"/>
                    <a:pt x="18737" y="283681"/>
                  </a:cubicBezTo>
                  <a:cubicBezTo>
                    <a:pt x="99603" y="198683"/>
                    <a:pt x="180468" y="113685"/>
                    <a:pt x="261333" y="28687"/>
                  </a:cubicBezTo>
                  <a:cubicBezTo>
                    <a:pt x="279084" y="9562"/>
                    <a:pt x="300780" y="0"/>
                    <a:pt x="326420" y="0"/>
                  </a:cubicBezTo>
                  <a:close/>
                </a:path>
              </a:pathLst>
            </a:custGeom>
            <a:solidFill>
              <a:srgbClr val="ffffff"/>
            </a:solidFill>
            <a:ln>
              <a:noFill/>
            </a:ln>
          </p:spPr>
          <p:style>
            <a:lnRef idx="0"/>
            <a:fillRef idx="0"/>
            <a:effectRef idx="0"/>
            <a:fontRef idx="minor"/>
          </p:style>
        </p:sp>
      </p:grpSp>
      <p:sp>
        <p:nvSpPr>
          <p:cNvPr id="81" name="CustomShape 4"/>
          <p:cNvSpPr/>
          <p:nvPr/>
        </p:nvSpPr>
        <p:spPr>
          <a:xfrm>
            <a:off x="1597320" y="321840"/>
            <a:ext cx="2210400" cy="51696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US" sz="2800" spc="599" strike="noStrike">
                <a:solidFill>
                  <a:srgbClr val="0f47a6"/>
                </a:solidFill>
                <a:latin typeface="Yeseva One"/>
                <a:ea typeface="Yeseva One"/>
              </a:rPr>
              <a:t>Ser</a:t>
            </a:r>
            <a:r>
              <a:rPr b="0" lang="en-US" sz="2800" spc="599" strike="noStrike">
                <a:solidFill>
                  <a:srgbClr val="0f47a6"/>
                </a:solidFill>
                <a:latin typeface="Yeseva One"/>
                <a:ea typeface="Yeseva One"/>
              </a:rPr>
              <a:t>vic</a:t>
            </a:r>
            <a:r>
              <a:rPr b="0" lang="en-US" sz="2800" spc="599" strike="noStrike">
                <a:solidFill>
                  <a:srgbClr val="0f47a6"/>
                </a:solidFill>
                <a:latin typeface="Yeseva One"/>
                <a:ea typeface="Yeseva One"/>
              </a:rPr>
              <a:t>es</a:t>
            </a:r>
            <a:endParaRPr b="0" lang="en-US" sz="2800" spc="-1" strike="noStrike">
              <a:latin typeface="Arial"/>
            </a:endParaRPr>
          </a:p>
        </p:txBody>
      </p:sp>
      <p:pic>
        <p:nvPicPr>
          <p:cNvPr id="82" name="" descr=""/>
          <p:cNvPicPr/>
          <p:nvPr/>
        </p:nvPicPr>
        <p:blipFill>
          <a:blip r:embed="rId1"/>
          <a:stretch/>
        </p:blipFill>
        <p:spPr>
          <a:xfrm>
            <a:off x="91440" y="1097280"/>
            <a:ext cx="11593080" cy="5577840"/>
          </a:xfrm>
          <a:prstGeom prst="rect">
            <a:avLst/>
          </a:prstGeom>
          <a:ln>
            <a:noFill/>
          </a:ln>
        </p:spPr>
      </p:pic>
    </p:spTree>
  </p:cSld>
  <mc:AlternateContent>
    <mc:Choice Requires="p14">
      <p:transition spd="slow" advTm="0" p14:dur="1500">
        <p:random/>
      </p:transition>
    </mc:Choice>
    <mc:Fallback>
      <p:transition spd="slow" advTm="0">
        <p:random/>
      </p:transition>
    </mc:Fallback>
  </mc:AlternateContent>
  <p:timing>
    <p:tnLst>
      <p:par>
        <p:cTn id="138" dur="indefinite" restart="never" nodeType="tmRoot">
          <p:childTnLst>
            <p:seq>
              <p:cTn id="139" dur="indefinite" nodeType="mainSeq">
                <p:childTnLst>
                  <p:par>
                    <p:cTn id="140" fill="hold">
                      <p:stCondLst>
                        <p:cond delay="0"/>
                      </p:stCondLst>
                      <p:childTnLst>
                        <p:par>
                          <p:cTn id="141" fill="hold">
                            <p:stCondLst>
                              <p:cond delay="0"/>
                            </p:stCondLst>
                            <p:childTnLst>
                              <p:par>
                                <p:cTn id="142" nodeType="afterEffect" fill="hold" presetClass="entr" presetID="49">
                                  <p:stCondLst>
                                    <p:cond delay="0"/>
                                  </p:stCondLst>
                                  <p:childTnLst>
                                    <p:set>
                                      <p:cBhvr>
                                        <p:cTn id="143" dur="1" fill="hold">
                                          <p:stCondLst>
                                            <p:cond delay="0"/>
                                          </p:stCondLst>
                                        </p:cTn>
                                        <p:tgtEl>
                                          <p:spTgt spid="78"/>
                                        </p:tgtEl>
                                        <p:attrNameLst>
                                          <p:attrName>style.visibility</p:attrName>
                                        </p:attrNameLst>
                                      </p:cBhvr>
                                      <p:to>
                                        <p:strVal val="visible"/>
                                      </p:to>
                                    </p:set>
                                    <p:anim calcmode="lin" valueType="num">
                                      <p:cBhvr additive="repl">
                                        <p:cTn id="144" dur="500" fill="hold"/>
                                        <p:tgtEl>
                                          <p:spTgt spid="78"/>
                                        </p:tgtEl>
                                        <p:attrNameLst>
                                          <p:attrName>ppt_w</p:attrName>
                                        </p:attrNameLst>
                                      </p:cBhvr>
                                      <p:tavLst>
                                        <p:tav tm="0">
                                          <p:val>
                                            <p:fltVal val="0"/>
                                          </p:val>
                                        </p:tav>
                                        <p:tav tm="100000">
                                          <p:val>
                                            <p:strVal val="#ppt_w"/>
                                          </p:val>
                                        </p:tav>
                                      </p:tavLst>
                                    </p:anim>
                                    <p:anim calcmode="lin" valueType="num">
                                      <p:cBhvr additive="repl">
                                        <p:cTn id="145" dur="500" fill="hold"/>
                                        <p:tgtEl>
                                          <p:spTgt spid="78"/>
                                        </p:tgtEl>
                                        <p:attrNameLst>
                                          <p:attrName>ppt_h</p:attrName>
                                        </p:attrNameLst>
                                      </p:cBhvr>
                                      <p:tavLst>
                                        <p:tav tm="0">
                                          <p:val>
                                            <p:fltVal val="0"/>
                                          </p:val>
                                        </p:tav>
                                        <p:tav tm="100000">
                                          <p:val>
                                            <p:strVal val="#ppt_h"/>
                                          </p:val>
                                        </p:tav>
                                      </p:tavLst>
                                    </p:anim>
                                    <p:anim calcmode="lin" valueType="num">
                                      <p:cBhvr additive="repl">
                                        <p:cTn id="146" dur="500" fill="hold"/>
                                        <p:tgtEl>
                                          <p:spTgt spid="78"/>
                                        </p:tgtEl>
                                        <p:attrNameLst>
                                          <p:attrName>r</p:attrName>
                                        </p:attrNameLst>
                                      </p:cBhvr>
                                      <p:tavLst>
                                        <p:tav tm="0">
                                          <p:val>
                                            <p:strVal val="360"/>
                                          </p:val>
                                        </p:tav>
                                        <p:tav tm="100000">
                                          <p:val>
                                            <p:strVal val="0"/>
                                          </p:val>
                                        </p:tav>
                                      </p:tavLst>
                                    </p:anim>
                                    <p:animEffect filter="fade" transition="in">
                                      <p:cBhvr additive="repl">
                                        <p:cTn id="147" dur="500"/>
                                        <p:tgtEl>
                                          <p:spTgt spid="78"/>
                                        </p:tgtEl>
                                      </p:cBhvr>
                                    </p:animEffect>
                                  </p:childTnLst>
                                </p:cTn>
                              </p:par>
                              <p:par>
                                <p:cTn id="148" nodeType="withEffect" fill="hold" presetClass="entr" presetID="41">
                                  <p:stCondLst>
                                    <p:cond delay="0"/>
                                  </p:stCondLst>
                                  <p:iterate type="lt">
                                    <p:tmAbs val="100"/>
                                  </p:iterate>
                                  <p:childTnLst>
                                    <p:set>
                                      <p:cBhvr>
                                        <p:cTn id="149" dur="1" fill="hold">
                                          <p:stCondLst>
                                            <p:cond delay="0"/>
                                          </p:stCondLst>
                                        </p:cTn>
                                        <p:tgtEl>
                                          <p:spTgt spid="81"/>
                                        </p:tgtEl>
                                        <p:attrNameLst>
                                          <p:attrName>style.visibility</p:attrName>
                                        </p:attrNameLst>
                                      </p:cBhvr>
                                      <p:to>
                                        <p:strVal val="visible"/>
                                      </p:to>
                                    </p:set>
                                    <p:anim calcmode="lin" valueType="num">
                                      <p:cBhvr additive="repl">
                                        <p:cTn id="150" dur="500" fill="hold"/>
                                        <p:tgtEl>
                                          <p:spTgt spid="81"/>
                                        </p:tgtEl>
                                        <p:attrNameLst>
                                          <p:attrName>ppt_x</p:attrName>
                                        </p:attrNameLst>
                                      </p:cBhvr>
                                      <p:tavLst>
                                        <p:tav tm="0">
                                          <p:val>
                                            <p:strVal val="#ppt_x"/>
                                          </p:val>
                                        </p:tav>
                                        <p:tav tm="50000">
                                          <p:val>
                                            <p:strVal val="#ppt_x+.1"/>
                                          </p:val>
                                        </p:tav>
                                        <p:tav tm="100000">
                                          <p:val>
                                            <p:strVal val="#ppt_x"/>
                                          </p:val>
                                        </p:tav>
                                      </p:tavLst>
                                    </p:anim>
                                    <p:anim calcmode="lin" valueType="num">
                                      <p:cBhvr additive="repl">
                                        <p:cTn id="151" dur="500" fill="hold"/>
                                        <p:tgtEl>
                                          <p:spTgt spid="81"/>
                                        </p:tgtEl>
                                        <p:attrNameLst>
                                          <p:attrName>ppt_y</p:attrName>
                                        </p:attrNameLst>
                                      </p:cBhvr>
                                      <p:tavLst>
                                        <p:tav tm="0">
                                          <p:val>
                                            <p:strVal val="#ppt_y"/>
                                          </p:val>
                                        </p:tav>
                                        <p:tav tm="100000">
                                          <p:val>
                                            <p:strVal val="#ppt_y"/>
                                          </p:val>
                                        </p:tav>
                                      </p:tavLst>
                                    </p:anim>
                                    <p:anim calcmode="lin" valueType="num">
                                      <p:cBhvr additive="repl">
                                        <p:cTn id="152" dur="500" fill="hold"/>
                                        <p:tgtEl>
                                          <p:spTgt spid="81"/>
                                        </p:tgtEl>
                                        <p:attrNameLst>
                                          <p:attrName>ppt_h</p:attrName>
                                        </p:attrNameLst>
                                      </p:cBhvr>
                                      <p:tavLst>
                                        <p:tav tm="0">
                                          <p:val>
                                            <p:strVal val="#ppt_h/10"/>
                                          </p:val>
                                        </p:tav>
                                        <p:tav tm="50000">
                                          <p:val>
                                            <p:strVal val="#ppt_h+.01"/>
                                          </p:val>
                                        </p:tav>
                                        <p:tav tm="100000">
                                          <p:val>
                                            <p:strVal val="#ppt_h"/>
                                          </p:val>
                                        </p:tav>
                                      </p:tavLst>
                                    </p:anim>
                                    <p:anim calcmode="lin" valueType="num">
                                      <p:cBhvr additive="repl">
                                        <p:cTn id="153" dur="500" fill="hold"/>
                                        <p:tgtEl>
                                          <p:spTgt spid="81"/>
                                        </p:tgtEl>
                                        <p:attrNameLst>
                                          <p:attrName>ppt_w</p:attrName>
                                        </p:attrNameLst>
                                      </p:cBhvr>
                                      <p:tavLst>
                                        <p:tav tm="0">
                                          <p:val>
                                            <p:strVal val="#ppt_w/10"/>
                                          </p:val>
                                        </p:tav>
                                        <p:tav tm="50000">
                                          <p:val>
                                            <p:strVal val="#ppt_w+.01"/>
                                          </p:val>
                                        </p:tav>
                                        <p:tav tm="100000">
                                          <p:val>
                                            <p:strVal val="#ppt_w"/>
                                          </p:val>
                                        </p:tav>
                                      </p:tavLst>
                                    </p:anim>
                                    <p:animEffect filter="fade" transition="in">
                                      <p:cBhvr additive="repl">
                                        <p:cTn id="154" dur="500"/>
                                        <p:tgtEl>
                                          <p:spTgt spid="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83" name="Group 1"/>
          <p:cNvGrpSpPr/>
          <p:nvPr/>
        </p:nvGrpSpPr>
        <p:grpSpPr>
          <a:xfrm>
            <a:off x="217440" y="209520"/>
            <a:ext cx="740160" cy="740880"/>
            <a:chOff x="217440" y="209520"/>
            <a:chExt cx="740160" cy="740880"/>
          </a:xfrm>
        </p:grpSpPr>
        <p:sp>
          <p:nvSpPr>
            <p:cNvPr id="84" name="CustomShape 2"/>
            <p:cNvSpPr/>
            <p:nvPr/>
          </p:nvSpPr>
          <p:spPr>
            <a:xfrm rot="18926400">
              <a:off x="325800" y="317520"/>
              <a:ext cx="523440" cy="52380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85" name="CustomShape 3"/>
            <p:cNvSpPr/>
            <p:nvPr/>
          </p:nvSpPr>
          <p:spPr>
            <a:xfrm>
              <a:off x="438120" y="438840"/>
              <a:ext cx="298800" cy="281160"/>
            </a:xfrm>
            <a:custGeom>
              <a:avLst/>
              <a:gdLst/>
              <a:ahLst/>
              <a:rect l="l" t="t" r="r" b="b"/>
              <a:pathLst>
                <a:path w="1361803" h="1281345">
                  <a:moveTo>
                    <a:pt x="340187" y="867542"/>
                  </a:moveTo>
                  <a:cubicBezTo>
                    <a:pt x="351512" y="867144"/>
                    <a:pt x="363575" y="872724"/>
                    <a:pt x="372930" y="883885"/>
                  </a:cubicBezTo>
                  <a:cubicBezTo>
                    <a:pt x="394595" y="907270"/>
                    <a:pt x="415275" y="931718"/>
                    <a:pt x="436940" y="957229"/>
                  </a:cubicBezTo>
                  <a:cubicBezTo>
                    <a:pt x="449742" y="946599"/>
                    <a:pt x="462543" y="935970"/>
                    <a:pt x="475345" y="925340"/>
                  </a:cubicBezTo>
                  <a:cubicBezTo>
                    <a:pt x="492086" y="911522"/>
                    <a:pt x="506857" y="910459"/>
                    <a:pt x="525568" y="923214"/>
                  </a:cubicBezTo>
                  <a:cubicBezTo>
                    <a:pt x="535415" y="929592"/>
                    <a:pt x="544278" y="935970"/>
                    <a:pt x="553141" y="942347"/>
                  </a:cubicBezTo>
                  <a:cubicBezTo>
                    <a:pt x="545263" y="967858"/>
                    <a:pt x="538370" y="993369"/>
                    <a:pt x="530492" y="1018880"/>
                  </a:cubicBezTo>
                  <a:cubicBezTo>
                    <a:pt x="528522" y="1018880"/>
                    <a:pt x="528522" y="1018880"/>
                    <a:pt x="527537" y="1018880"/>
                  </a:cubicBezTo>
                  <a:cubicBezTo>
                    <a:pt x="509812" y="1000810"/>
                    <a:pt x="494056" y="1007187"/>
                    <a:pt x="479284" y="1024195"/>
                  </a:cubicBezTo>
                  <a:cubicBezTo>
                    <a:pt x="473376" y="1030572"/>
                    <a:pt x="466482" y="1035887"/>
                    <a:pt x="459589" y="1041202"/>
                  </a:cubicBezTo>
                  <a:cubicBezTo>
                    <a:pt x="438909" y="1058209"/>
                    <a:pt x="420199" y="1056083"/>
                    <a:pt x="402473" y="1035887"/>
                  </a:cubicBezTo>
                  <a:cubicBezTo>
                    <a:pt x="385732" y="1017817"/>
                    <a:pt x="369976" y="998684"/>
                    <a:pt x="352251" y="978488"/>
                  </a:cubicBezTo>
                  <a:cubicBezTo>
                    <a:pt x="343388" y="995495"/>
                    <a:pt x="335510" y="1012502"/>
                    <a:pt x="327632" y="1028446"/>
                  </a:cubicBezTo>
                  <a:cubicBezTo>
                    <a:pt x="318769" y="1046517"/>
                    <a:pt x="303013" y="1053957"/>
                    <a:pt x="286272" y="1050768"/>
                  </a:cubicBezTo>
                  <a:cubicBezTo>
                    <a:pt x="262638" y="1046517"/>
                    <a:pt x="248851" y="1019943"/>
                    <a:pt x="259683" y="995495"/>
                  </a:cubicBezTo>
                  <a:cubicBezTo>
                    <a:pt x="276424" y="959355"/>
                    <a:pt x="293165" y="922151"/>
                    <a:pt x="311876" y="887074"/>
                  </a:cubicBezTo>
                  <a:cubicBezTo>
                    <a:pt x="318276" y="874318"/>
                    <a:pt x="328863" y="867941"/>
                    <a:pt x="340187" y="867542"/>
                  </a:cubicBezTo>
                  <a:close/>
                  <a:moveTo>
                    <a:pt x="274255" y="687365"/>
                  </a:moveTo>
                  <a:cubicBezTo>
                    <a:pt x="330459" y="687365"/>
                    <a:pt x="386662" y="687365"/>
                    <a:pt x="442866" y="687365"/>
                  </a:cubicBezTo>
                  <a:cubicBezTo>
                    <a:pt x="516819" y="687365"/>
                    <a:pt x="590771" y="687365"/>
                    <a:pt x="664723" y="687365"/>
                  </a:cubicBezTo>
                  <a:cubicBezTo>
                    <a:pt x="670640" y="687365"/>
                    <a:pt x="675570" y="687365"/>
                    <a:pt x="684444" y="687365"/>
                  </a:cubicBezTo>
                  <a:cubicBezTo>
                    <a:pt x="666695" y="718154"/>
                    <a:pt x="649933" y="745757"/>
                    <a:pt x="632184" y="772299"/>
                  </a:cubicBezTo>
                  <a:cubicBezTo>
                    <a:pt x="630212" y="775484"/>
                    <a:pt x="625282" y="776545"/>
                    <a:pt x="621338" y="776545"/>
                  </a:cubicBezTo>
                  <a:cubicBezTo>
                    <a:pt x="504000" y="777607"/>
                    <a:pt x="387648" y="776545"/>
                    <a:pt x="270311" y="777607"/>
                  </a:cubicBezTo>
                  <a:cubicBezTo>
                    <a:pt x="259464" y="777607"/>
                    <a:pt x="255520" y="772299"/>
                    <a:pt x="256506" y="760620"/>
                  </a:cubicBezTo>
                  <a:cubicBezTo>
                    <a:pt x="256506" y="742572"/>
                    <a:pt x="256506" y="724524"/>
                    <a:pt x="255520" y="706475"/>
                  </a:cubicBezTo>
                  <a:cubicBezTo>
                    <a:pt x="255520" y="691612"/>
                    <a:pt x="261436" y="687365"/>
                    <a:pt x="274255" y="687365"/>
                  </a:cubicBezTo>
                  <a:close/>
                  <a:moveTo>
                    <a:pt x="278054" y="504636"/>
                  </a:moveTo>
                  <a:cubicBezTo>
                    <a:pt x="354989" y="504636"/>
                    <a:pt x="432911" y="504636"/>
                    <a:pt x="509846" y="504636"/>
                  </a:cubicBezTo>
                  <a:cubicBezTo>
                    <a:pt x="588754" y="504636"/>
                    <a:pt x="666676" y="504636"/>
                    <a:pt x="745584" y="504636"/>
                  </a:cubicBezTo>
                  <a:cubicBezTo>
                    <a:pt x="764325" y="504636"/>
                    <a:pt x="765311" y="505700"/>
                    <a:pt x="765311" y="524845"/>
                  </a:cubicBezTo>
                  <a:cubicBezTo>
                    <a:pt x="765311" y="535481"/>
                    <a:pt x="765311" y="546117"/>
                    <a:pt x="765311" y="556753"/>
                  </a:cubicBezTo>
                  <a:cubicBezTo>
                    <a:pt x="765311" y="580153"/>
                    <a:pt x="752489" y="593980"/>
                    <a:pt x="730789" y="593980"/>
                  </a:cubicBezTo>
                  <a:cubicBezTo>
                    <a:pt x="580863" y="593980"/>
                    <a:pt x="429952" y="593980"/>
                    <a:pt x="279040" y="593980"/>
                  </a:cubicBezTo>
                  <a:cubicBezTo>
                    <a:pt x="256354" y="593980"/>
                    <a:pt x="256354" y="592917"/>
                    <a:pt x="256354" y="569517"/>
                  </a:cubicBezTo>
                  <a:cubicBezTo>
                    <a:pt x="256354" y="555690"/>
                    <a:pt x="256354" y="541863"/>
                    <a:pt x="256354" y="528036"/>
                  </a:cubicBezTo>
                  <a:cubicBezTo>
                    <a:pt x="256354" y="504636"/>
                    <a:pt x="256354" y="504636"/>
                    <a:pt x="278054" y="504636"/>
                  </a:cubicBezTo>
                  <a:close/>
                  <a:moveTo>
                    <a:pt x="942895" y="453454"/>
                  </a:moveTo>
                  <a:cubicBezTo>
                    <a:pt x="989224" y="494914"/>
                    <a:pt x="1033581" y="534249"/>
                    <a:pt x="1077938" y="574646"/>
                  </a:cubicBezTo>
                  <a:cubicBezTo>
                    <a:pt x="1059210" y="599097"/>
                    <a:pt x="1040481" y="622484"/>
                    <a:pt x="1021752" y="644809"/>
                  </a:cubicBezTo>
                  <a:cubicBezTo>
                    <a:pt x="928109" y="760685"/>
                    <a:pt x="831509" y="874435"/>
                    <a:pt x="722095" y="974365"/>
                  </a:cubicBezTo>
                  <a:cubicBezTo>
                    <a:pt x="695481" y="999879"/>
                    <a:pt x="664923" y="1021141"/>
                    <a:pt x="635352" y="1042403"/>
                  </a:cubicBezTo>
                  <a:cubicBezTo>
                    <a:pt x="626481" y="1048781"/>
                    <a:pt x="613666" y="1046655"/>
                    <a:pt x="601838" y="1048781"/>
                  </a:cubicBezTo>
                  <a:cubicBezTo>
                    <a:pt x="601838" y="1037087"/>
                    <a:pt x="596909" y="1023267"/>
                    <a:pt x="600852" y="1012636"/>
                  </a:cubicBezTo>
                  <a:cubicBezTo>
                    <a:pt x="619581" y="969050"/>
                    <a:pt x="637323" y="924400"/>
                    <a:pt x="659995" y="882940"/>
                  </a:cubicBezTo>
                  <a:cubicBezTo>
                    <a:pt x="741809" y="734108"/>
                    <a:pt x="838409" y="595907"/>
                    <a:pt x="938952" y="460896"/>
                  </a:cubicBezTo>
                  <a:cubicBezTo>
                    <a:pt x="939938" y="458770"/>
                    <a:pt x="940924" y="456643"/>
                    <a:pt x="942895" y="453454"/>
                  </a:cubicBezTo>
                  <a:close/>
                  <a:moveTo>
                    <a:pt x="1337162" y="323013"/>
                  </a:moveTo>
                  <a:cubicBezTo>
                    <a:pt x="1348990" y="326198"/>
                    <a:pt x="1361803" y="343189"/>
                    <a:pt x="1361803" y="358055"/>
                  </a:cubicBezTo>
                  <a:cubicBezTo>
                    <a:pt x="1359832" y="361241"/>
                    <a:pt x="1357861" y="367612"/>
                    <a:pt x="1353918" y="373984"/>
                  </a:cubicBezTo>
                  <a:cubicBezTo>
                    <a:pt x="1300693" y="447255"/>
                    <a:pt x="1247469" y="521588"/>
                    <a:pt x="1194244" y="594859"/>
                  </a:cubicBezTo>
                  <a:cubicBezTo>
                    <a:pt x="1175517" y="619282"/>
                    <a:pt x="1154818" y="642644"/>
                    <a:pt x="1134120" y="664944"/>
                  </a:cubicBezTo>
                  <a:cubicBezTo>
                    <a:pt x="1125249" y="673439"/>
                    <a:pt x="1113421" y="678749"/>
                    <a:pt x="1101594" y="682996"/>
                  </a:cubicBezTo>
                  <a:cubicBezTo>
                    <a:pt x="1095680" y="685120"/>
                    <a:pt x="1083852" y="682996"/>
                    <a:pt x="1080895" y="677687"/>
                  </a:cubicBezTo>
                  <a:cubicBezTo>
                    <a:pt x="1077938" y="671315"/>
                    <a:pt x="1077938" y="658573"/>
                    <a:pt x="1080895" y="652201"/>
                  </a:cubicBezTo>
                  <a:cubicBezTo>
                    <a:pt x="1092723" y="633087"/>
                    <a:pt x="1107507" y="615035"/>
                    <a:pt x="1121306" y="596983"/>
                  </a:cubicBezTo>
                  <a:cubicBezTo>
                    <a:pt x="1175517" y="522650"/>
                    <a:pt x="1229727" y="449379"/>
                    <a:pt x="1284923" y="375046"/>
                  </a:cubicBezTo>
                  <a:cubicBezTo>
                    <a:pt x="1293794" y="362303"/>
                    <a:pt x="1302665" y="348498"/>
                    <a:pt x="1310550" y="334694"/>
                  </a:cubicBezTo>
                  <a:cubicBezTo>
                    <a:pt x="1317449" y="324075"/>
                    <a:pt x="1325334" y="318765"/>
                    <a:pt x="1337162" y="323013"/>
                  </a:cubicBezTo>
                  <a:close/>
                  <a:moveTo>
                    <a:pt x="525824" y="229421"/>
                  </a:moveTo>
                  <a:cubicBezTo>
                    <a:pt x="600725" y="229421"/>
                    <a:pt x="675627" y="229421"/>
                    <a:pt x="750528" y="229421"/>
                  </a:cubicBezTo>
                  <a:cubicBezTo>
                    <a:pt x="761369" y="229421"/>
                    <a:pt x="765311" y="233676"/>
                    <a:pt x="765311" y="245375"/>
                  </a:cubicBezTo>
                  <a:cubicBezTo>
                    <a:pt x="764326" y="264521"/>
                    <a:pt x="764326" y="282602"/>
                    <a:pt x="765311" y="301747"/>
                  </a:cubicBezTo>
                  <a:cubicBezTo>
                    <a:pt x="765311" y="314511"/>
                    <a:pt x="760383" y="318765"/>
                    <a:pt x="748557" y="318765"/>
                  </a:cubicBezTo>
                  <a:cubicBezTo>
                    <a:pt x="711106" y="318765"/>
                    <a:pt x="674641" y="318765"/>
                    <a:pt x="638176" y="318765"/>
                  </a:cubicBezTo>
                  <a:cubicBezTo>
                    <a:pt x="601711" y="318765"/>
                    <a:pt x="565246" y="317702"/>
                    <a:pt x="528781" y="318765"/>
                  </a:cubicBezTo>
                  <a:cubicBezTo>
                    <a:pt x="515969" y="318765"/>
                    <a:pt x="511041" y="313447"/>
                    <a:pt x="511041" y="299620"/>
                  </a:cubicBezTo>
                  <a:cubicBezTo>
                    <a:pt x="512027" y="282602"/>
                    <a:pt x="512027" y="264521"/>
                    <a:pt x="511041" y="246439"/>
                  </a:cubicBezTo>
                  <a:cubicBezTo>
                    <a:pt x="511041" y="234739"/>
                    <a:pt x="514983" y="229421"/>
                    <a:pt x="525824" y="229421"/>
                  </a:cubicBezTo>
                  <a:close/>
                  <a:moveTo>
                    <a:pt x="1243182" y="137949"/>
                  </a:moveTo>
                  <a:cubicBezTo>
                    <a:pt x="1255260" y="139675"/>
                    <a:pt x="1267337" y="146577"/>
                    <a:pt x="1281140" y="158257"/>
                  </a:cubicBezTo>
                  <a:cubicBezTo>
                    <a:pt x="1308745" y="183741"/>
                    <a:pt x="1317618" y="208163"/>
                    <a:pt x="1306773" y="240018"/>
                  </a:cubicBezTo>
                  <a:cubicBezTo>
                    <a:pt x="1300858" y="257008"/>
                    <a:pt x="1294942" y="275059"/>
                    <a:pt x="1285083" y="289925"/>
                  </a:cubicBezTo>
                  <a:cubicBezTo>
                    <a:pt x="1228886" y="370624"/>
                    <a:pt x="1171704" y="450262"/>
                    <a:pt x="1114521" y="532023"/>
                  </a:cubicBezTo>
                  <a:cubicBezTo>
                    <a:pt x="1066212" y="489550"/>
                    <a:pt x="1022832" y="450262"/>
                    <a:pt x="977480" y="410974"/>
                  </a:cubicBezTo>
                  <a:cubicBezTo>
                    <a:pt x="984381" y="401417"/>
                    <a:pt x="990297" y="392923"/>
                    <a:pt x="996212" y="385490"/>
                  </a:cubicBezTo>
                  <a:cubicBezTo>
                    <a:pt x="1050437" y="319656"/>
                    <a:pt x="1103676" y="252760"/>
                    <a:pt x="1157901" y="187988"/>
                  </a:cubicBezTo>
                  <a:cubicBezTo>
                    <a:pt x="1170718" y="172061"/>
                    <a:pt x="1188464" y="159319"/>
                    <a:pt x="1205225" y="148700"/>
                  </a:cubicBezTo>
                  <a:cubicBezTo>
                    <a:pt x="1219027" y="139675"/>
                    <a:pt x="1231105" y="136224"/>
                    <a:pt x="1243182" y="137949"/>
                  </a:cubicBezTo>
                  <a:close/>
                  <a:moveTo>
                    <a:pt x="326420" y="0"/>
                  </a:moveTo>
                  <a:cubicBezTo>
                    <a:pt x="513791" y="0"/>
                    <a:pt x="702148" y="0"/>
                    <a:pt x="889519" y="0"/>
                  </a:cubicBezTo>
                  <a:cubicBezTo>
                    <a:pt x="964468" y="1063"/>
                    <a:pt x="1018707" y="56311"/>
                    <a:pt x="1021665" y="137059"/>
                  </a:cubicBezTo>
                  <a:cubicBezTo>
                    <a:pt x="1021665" y="164684"/>
                    <a:pt x="1021665" y="191246"/>
                    <a:pt x="1020679" y="218870"/>
                  </a:cubicBezTo>
                  <a:cubicBezTo>
                    <a:pt x="1020679" y="225245"/>
                    <a:pt x="1017721" y="232682"/>
                    <a:pt x="1013776" y="237995"/>
                  </a:cubicBezTo>
                  <a:cubicBezTo>
                    <a:pt x="985177" y="275181"/>
                    <a:pt x="956578" y="311305"/>
                    <a:pt x="928966" y="348492"/>
                  </a:cubicBezTo>
                  <a:cubicBezTo>
                    <a:pt x="921077" y="358054"/>
                    <a:pt x="915160" y="369741"/>
                    <a:pt x="908256" y="380366"/>
                  </a:cubicBezTo>
                  <a:cubicBezTo>
                    <a:pt x="905298" y="384616"/>
                    <a:pt x="901353" y="387804"/>
                    <a:pt x="895436" y="395241"/>
                  </a:cubicBezTo>
                  <a:cubicBezTo>
                    <a:pt x="895436" y="365492"/>
                    <a:pt x="895436" y="339992"/>
                    <a:pt x="895436" y="314493"/>
                  </a:cubicBezTo>
                  <a:cubicBezTo>
                    <a:pt x="895436" y="263494"/>
                    <a:pt x="895436" y="212495"/>
                    <a:pt x="895436" y="161496"/>
                  </a:cubicBezTo>
                  <a:cubicBezTo>
                    <a:pt x="895436" y="139184"/>
                    <a:pt x="892478" y="135997"/>
                    <a:pt x="870782" y="135997"/>
                  </a:cubicBezTo>
                  <a:cubicBezTo>
                    <a:pt x="713982" y="135997"/>
                    <a:pt x="557182" y="135997"/>
                    <a:pt x="399396" y="135997"/>
                  </a:cubicBezTo>
                  <a:cubicBezTo>
                    <a:pt x="394465" y="135997"/>
                    <a:pt x="388548" y="135997"/>
                    <a:pt x="381645" y="135997"/>
                  </a:cubicBezTo>
                  <a:cubicBezTo>
                    <a:pt x="381645" y="145559"/>
                    <a:pt x="381645" y="152997"/>
                    <a:pt x="381645" y="159371"/>
                  </a:cubicBezTo>
                  <a:cubicBezTo>
                    <a:pt x="381645" y="211433"/>
                    <a:pt x="381645" y="262431"/>
                    <a:pt x="381645" y="314493"/>
                  </a:cubicBezTo>
                  <a:cubicBezTo>
                    <a:pt x="380659" y="373991"/>
                    <a:pt x="346143" y="410116"/>
                    <a:pt x="290918" y="410116"/>
                  </a:cubicBezTo>
                  <a:cubicBezTo>
                    <a:pt x="241610" y="410116"/>
                    <a:pt x="192302" y="410116"/>
                    <a:pt x="142994" y="410116"/>
                  </a:cubicBezTo>
                  <a:cubicBezTo>
                    <a:pt x="138063" y="410116"/>
                    <a:pt x="133132" y="410116"/>
                    <a:pt x="126229" y="410116"/>
                  </a:cubicBezTo>
                  <a:cubicBezTo>
                    <a:pt x="126229" y="418615"/>
                    <a:pt x="126229" y="423928"/>
                    <a:pt x="126229" y="429240"/>
                  </a:cubicBezTo>
                  <a:cubicBezTo>
                    <a:pt x="126229" y="658735"/>
                    <a:pt x="126229" y="888229"/>
                    <a:pt x="126229" y="1117724"/>
                  </a:cubicBezTo>
                  <a:cubicBezTo>
                    <a:pt x="126229" y="1143223"/>
                    <a:pt x="128201" y="1145348"/>
                    <a:pt x="150883" y="1145348"/>
                  </a:cubicBezTo>
                  <a:cubicBezTo>
                    <a:pt x="390521" y="1145348"/>
                    <a:pt x="630158" y="1145348"/>
                    <a:pt x="869796" y="1145348"/>
                  </a:cubicBezTo>
                  <a:cubicBezTo>
                    <a:pt x="893464" y="1145348"/>
                    <a:pt x="895436" y="1143223"/>
                    <a:pt x="895436" y="1117724"/>
                  </a:cubicBezTo>
                  <a:cubicBezTo>
                    <a:pt x="895436" y="1052913"/>
                    <a:pt x="895436" y="988102"/>
                    <a:pt x="895436" y="923291"/>
                  </a:cubicBezTo>
                  <a:cubicBezTo>
                    <a:pt x="895436" y="916916"/>
                    <a:pt x="897409" y="908416"/>
                    <a:pt x="901353" y="904166"/>
                  </a:cubicBezTo>
                  <a:cubicBezTo>
                    <a:pt x="938827" y="860605"/>
                    <a:pt x="976302" y="818106"/>
                    <a:pt x="1013776" y="774545"/>
                  </a:cubicBezTo>
                  <a:cubicBezTo>
                    <a:pt x="1015748" y="773482"/>
                    <a:pt x="1016734" y="772420"/>
                    <a:pt x="1020679" y="769232"/>
                  </a:cubicBezTo>
                  <a:cubicBezTo>
                    <a:pt x="1020679" y="775607"/>
                    <a:pt x="1021665" y="779857"/>
                    <a:pt x="1021665" y="784107"/>
                  </a:cubicBezTo>
                  <a:cubicBezTo>
                    <a:pt x="1021665" y="902042"/>
                    <a:pt x="1021665" y="1018914"/>
                    <a:pt x="1021665" y="1135786"/>
                  </a:cubicBezTo>
                  <a:cubicBezTo>
                    <a:pt x="1020679" y="1222909"/>
                    <a:pt x="967426" y="1281345"/>
                    <a:pt x="886561" y="1281345"/>
                  </a:cubicBezTo>
                  <a:cubicBezTo>
                    <a:pt x="634103" y="1281345"/>
                    <a:pt x="382631" y="1281345"/>
                    <a:pt x="131160" y="1281345"/>
                  </a:cubicBezTo>
                  <a:cubicBezTo>
                    <a:pt x="55225" y="1281345"/>
                    <a:pt x="0" y="1221847"/>
                    <a:pt x="0" y="1140036"/>
                  </a:cubicBezTo>
                  <a:cubicBezTo>
                    <a:pt x="0" y="872292"/>
                    <a:pt x="0" y="603486"/>
                    <a:pt x="0" y="335742"/>
                  </a:cubicBezTo>
                  <a:cubicBezTo>
                    <a:pt x="0" y="315555"/>
                    <a:pt x="5917" y="298556"/>
                    <a:pt x="18737" y="283681"/>
                  </a:cubicBezTo>
                  <a:cubicBezTo>
                    <a:pt x="99603" y="198683"/>
                    <a:pt x="180468" y="113685"/>
                    <a:pt x="261333" y="28687"/>
                  </a:cubicBezTo>
                  <a:cubicBezTo>
                    <a:pt x="279084" y="9562"/>
                    <a:pt x="300780" y="0"/>
                    <a:pt x="326420" y="0"/>
                  </a:cubicBezTo>
                  <a:close/>
                </a:path>
              </a:pathLst>
            </a:custGeom>
            <a:solidFill>
              <a:srgbClr val="ffffff"/>
            </a:solidFill>
            <a:ln>
              <a:noFill/>
            </a:ln>
          </p:spPr>
          <p:style>
            <a:lnRef idx="0"/>
            <a:fillRef idx="0"/>
            <a:effectRef idx="0"/>
            <a:fontRef idx="minor"/>
          </p:style>
        </p:sp>
      </p:grpSp>
      <p:sp>
        <p:nvSpPr>
          <p:cNvPr id="86" name="CustomShape 4"/>
          <p:cNvSpPr/>
          <p:nvPr/>
        </p:nvSpPr>
        <p:spPr>
          <a:xfrm>
            <a:off x="3465000" y="2580120"/>
            <a:ext cx="950760" cy="249840"/>
          </a:xfrm>
          <a:prstGeom prst="rightArrow">
            <a:avLst>
              <a:gd name="adj1" fmla="val 37211"/>
              <a:gd name="adj2" fmla="val 54329"/>
            </a:avLst>
          </a:prstGeom>
          <a:gradFill rotWithShape="0">
            <a:gsLst>
              <a:gs pos="0">
                <a:srgbClr val="f2f4f8"/>
              </a:gs>
              <a:gs pos="100000">
                <a:srgbClr val="a6a6a6"/>
              </a:gs>
            </a:gsLst>
            <a:lin ang="294000"/>
          </a:gradFill>
          <a:ln w="25560">
            <a:solidFill>
              <a:srgbClr val="000000">
                <a:alpha val="0"/>
              </a:srgbClr>
            </a:solidFill>
            <a:miter/>
          </a:ln>
        </p:spPr>
        <p:style>
          <a:lnRef idx="0"/>
          <a:fillRef idx="0"/>
          <a:effectRef idx="0"/>
          <a:fontRef idx="minor"/>
        </p:style>
      </p:sp>
      <p:sp>
        <p:nvSpPr>
          <p:cNvPr id="87" name="CustomShape 5"/>
          <p:cNvSpPr/>
          <p:nvPr/>
        </p:nvSpPr>
        <p:spPr>
          <a:xfrm>
            <a:off x="5258880" y="3221640"/>
            <a:ext cx="951120" cy="249840"/>
          </a:xfrm>
          <a:prstGeom prst="rightArrow">
            <a:avLst>
              <a:gd name="adj1" fmla="val 37211"/>
              <a:gd name="adj2" fmla="val 54329"/>
            </a:avLst>
          </a:prstGeom>
          <a:gradFill rotWithShape="0">
            <a:gsLst>
              <a:gs pos="0">
                <a:srgbClr val="f2f4f8"/>
              </a:gs>
              <a:gs pos="100000">
                <a:srgbClr val="a6a6a6"/>
              </a:gs>
            </a:gsLst>
            <a:lin ang="294000"/>
          </a:gradFill>
          <a:ln w="25560">
            <a:solidFill>
              <a:srgbClr val="000000">
                <a:alpha val="0"/>
              </a:srgbClr>
            </a:solidFill>
            <a:miter/>
          </a:ln>
        </p:spPr>
        <p:style>
          <a:lnRef idx="0"/>
          <a:fillRef idx="0"/>
          <a:effectRef idx="0"/>
          <a:fontRef idx="minor"/>
        </p:style>
      </p:sp>
      <p:sp>
        <p:nvSpPr>
          <p:cNvPr id="88" name="CustomShape 6"/>
          <p:cNvSpPr/>
          <p:nvPr/>
        </p:nvSpPr>
        <p:spPr>
          <a:xfrm>
            <a:off x="7145640" y="2580120"/>
            <a:ext cx="950760" cy="249840"/>
          </a:xfrm>
          <a:prstGeom prst="rightArrow">
            <a:avLst>
              <a:gd name="adj1" fmla="val 37211"/>
              <a:gd name="adj2" fmla="val 54329"/>
            </a:avLst>
          </a:prstGeom>
          <a:gradFill rotWithShape="0">
            <a:gsLst>
              <a:gs pos="0">
                <a:srgbClr val="f2f4f8"/>
              </a:gs>
              <a:gs pos="100000">
                <a:srgbClr val="a6a6a6"/>
              </a:gs>
            </a:gsLst>
            <a:lin ang="294000"/>
          </a:gradFill>
          <a:ln w="25560">
            <a:solidFill>
              <a:srgbClr val="000000">
                <a:alpha val="0"/>
              </a:srgbClr>
            </a:solidFill>
            <a:miter/>
          </a:ln>
        </p:spPr>
        <p:style>
          <a:lnRef idx="0"/>
          <a:fillRef idx="0"/>
          <a:effectRef idx="0"/>
          <a:fontRef idx="minor"/>
        </p:style>
      </p:sp>
      <p:sp>
        <p:nvSpPr>
          <p:cNvPr id="89" name="CustomShape 7"/>
          <p:cNvSpPr/>
          <p:nvPr/>
        </p:nvSpPr>
        <p:spPr>
          <a:xfrm>
            <a:off x="1577880" y="3221640"/>
            <a:ext cx="951480" cy="249840"/>
          </a:xfrm>
          <a:prstGeom prst="rightArrow">
            <a:avLst>
              <a:gd name="adj1" fmla="val 37211"/>
              <a:gd name="adj2" fmla="val 54329"/>
            </a:avLst>
          </a:prstGeom>
          <a:gradFill rotWithShape="0">
            <a:gsLst>
              <a:gs pos="0">
                <a:srgbClr val="f2f4f8"/>
              </a:gs>
              <a:gs pos="100000">
                <a:srgbClr val="a6a6a6"/>
              </a:gs>
            </a:gsLst>
            <a:lin ang="294000"/>
          </a:gradFill>
          <a:ln w="25560">
            <a:solidFill>
              <a:srgbClr val="000000">
                <a:alpha val="0"/>
              </a:srgbClr>
            </a:solidFill>
            <a:miter/>
          </a:ln>
        </p:spPr>
        <p:style>
          <a:lnRef idx="0"/>
          <a:fillRef idx="0"/>
          <a:effectRef idx="0"/>
          <a:fontRef idx="minor"/>
        </p:style>
      </p:sp>
      <p:grpSp>
        <p:nvGrpSpPr>
          <p:cNvPr id="90" name="Group 8"/>
          <p:cNvGrpSpPr/>
          <p:nvPr/>
        </p:nvGrpSpPr>
        <p:grpSpPr>
          <a:xfrm>
            <a:off x="457200" y="2103120"/>
            <a:ext cx="1601280" cy="1601640"/>
            <a:chOff x="457200" y="2103120"/>
            <a:chExt cx="1601280" cy="1601640"/>
          </a:xfrm>
        </p:grpSpPr>
        <p:sp>
          <p:nvSpPr>
            <p:cNvPr id="91" name="CustomShape 9"/>
            <p:cNvSpPr/>
            <p:nvPr/>
          </p:nvSpPr>
          <p:spPr>
            <a:xfrm rot="18900000">
              <a:off x="691560" y="2337480"/>
              <a:ext cx="1132200" cy="113256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0"/>
            <a:fillRef idx="0"/>
            <a:effectRef idx="0"/>
            <a:fontRef idx="minor"/>
          </p:style>
        </p:sp>
      </p:grpSp>
      <p:grpSp>
        <p:nvGrpSpPr>
          <p:cNvPr id="92" name="Group 10"/>
          <p:cNvGrpSpPr/>
          <p:nvPr/>
        </p:nvGrpSpPr>
        <p:grpSpPr>
          <a:xfrm>
            <a:off x="6170040" y="2377440"/>
            <a:ext cx="1602360" cy="1601640"/>
            <a:chOff x="6170040" y="2377440"/>
            <a:chExt cx="1602360" cy="1601640"/>
          </a:xfrm>
        </p:grpSpPr>
        <p:sp>
          <p:nvSpPr>
            <p:cNvPr id="93" name="CustomShape 11"/>
            <p:cNvSpPr/>
            <p:nvPr/>
          </p:nvSpPr>
          <p:spPr>
            <a:xfrm rot="18900000">
              <a:off x="6404400" y="2611800"/>
              <a:ext cx="1132560" cy="113292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0"/>
            <a:fillRef idx="0"/>
            <a:effectRef idx="0"/>
            <a:fontRef idx="minor"/>
          </p:style>
        </p:sp>
        <p:sp>
          <p:nvSpPr>
            <p:cNvPr id="94" name="CustomShape 12"/>
            <p:cNvSpPr/>
            <p:nvPr/>
          </p:nvSpPr>
          <p:spPr>
            <a:xfrm>
              <a:off x="6759720" y="3006720"/>
              <a:ext cx="412560" cy="305640"/>
            </a:xfrm>
            <a:custGeom>
              <a:avLst/>
              <a:gdLst/>
              <a:ahLst/>
              <a:rect l="l" t="t" r="r" b="b"/>
              <a:pathLst>
                <a:path w="338138" h="250825">
                  <a:moveTo>
                    <a:pt x="9246" y="217487"/>
                  </a:moveTo>
                  <a:cubicBezTo>
                    <a:pt x="9246" y="217487"/>
                    <a:pt x="9246" y="217487"/>
                    <a:pt x="328892" y="217487"/>
                  </a:cubicBezTo>
                  <a:cubicBezTo>
                    <a:pt x="334176" y="217487"/>
                    <a:pt x="338138" y="221488"/>
                    <a:pt x="338138" y="226822"/>
                  </a:cubicBezTo>
                  <a:cubicBezTo>
                    <a:pt x="338138" y="240157"/>
                    <a:pt x="327571" y="250825"/>
                    <a:pt x="314363" y="250825"/>
                  </a:cubicBezTo>
                  <a:cubicBezTo>
                    <a:pt x="314363" y="250825"/>
                    <a:pt x="314363" y="250825"/>
                    <a:pt x="23775" y="250825"/>
                  </a:cubicBezTo>
                  <a:cubicBezTo>
                    <a:pt x="10567" y="250825"/>
                    <a:pt x="0" y="240157"/>
                    <a:pt x="0" y="226822"/>
                  </a:cubicBezTo>
                  <a:cubicBezTo>
                    <a:pt x="0" y="221488"/>
                    <a:pt x="3962" y="217487"/>
                    <a:pt x="9246" y="217487"/>
                  </a:cubicBezTo>
                  <a:close/>
                  <a:moveTo>
                    <a:pt x="100182" y="100012"/>
                  </a:moveTo>
                  <a:cubicBezTo>
                    <a:pt x="100182" y="100012"/>
                    <a:pt x="100182" y="100012"/>
                    <a:pt x="123655" y="100012"/>
                  </a:cubicBezTo>
                  <a:cubicBezTo>
                    <a:pt x="127567" y="100012"/>
                    <a:pt x="130175" y="102689"/>
                    <a:pt x="130175" y="106705"/>
                  </a:cubicBezTo>
                  <a:cubicBezTo>
                    <a:pt x="130175" y="106705"/>
                    <a:pt x="130175" y="106705"/>
                    <a:pt x="130175" y="161583"/>
                  </a:cubicBezTo>
                  <a:cubicBezTo>
                    <a:pt x="130175" y="165598"/>
                    <a:pt x="127567" y="168275"/>
                    <a:pt x="123655" y="168275"/>
                  </a:cubicBezTo>
                  <a:cubicBezTo>
                    <a:pt x="123655" y="168275"/>
                    <a:pt x="123655" y="168275"/>
                    <a:pt x="100182" y="168275"/>
                  </a:cubicBezTo>
                  <a:cubicBezTo>
                    <a:pt x="96270" y="168275"/>
                    <a:pt x="93662" y="165598"/>
                    <a:pt x="93662" y="161583"/>
                  </a:cubicBezTo>
                  <a:cubicBezTo>
                    <a:pt x="93662" y="161583"/>
                    <a:pt x="93662" y="161583"/>
                    <a:pt x="93662" y="106705"/>
                  </a:cubicBezTo>
                  <a:cubicBezTo>
                    <a:pt x="93662" y="102689"/>
                    <a:pt x="96270" y="100012"/>
                    <a:pt x="100182" y="100012"/>
                  </a:cubicBezTo>
                  <a:close/>
                  <a:moveTo>
                    <a:pt x="157332" y="77787"/>
                  </a:moveTo>
                  <a:cubicBezTo>
                    <a:pt x="157332" y="77787"/>
                    <a:pt x="157332" y="77787"/>
                    <a:pt x="180805" y="77787"/>
                  </a:cubicBezTo>
                  <a:cubicBezTo>
                    <a:pt x="184717" y="77787"/>
                    <a:pt x="187325" y="81779"/>
                    <a:pt x="187325" y="84441"/>
                  </a:cubicBezTo>
                  <a:cubicBezTo>
                    <a:pt x="187325" y="84441"/>
                    <a:pt x="187325" y="84441"/>
                    <a:pt x="187325" y="161622"/>
                  </a:cubicBezTo>
                  <a:cubicBezTo>
                    <a:pt x="187325" y="165614"/>
                    <a:pt x="184717" y="168275"/>
                    <a:pt x="180805" y="168275"/>
                  </a:cubicBezTo>
                  <a:cubicBezTo>
                    <a:pt x="180805" y="168275"/>
                    <a:pt x="180805" y="168275"/>
                    <a:pt x="157332" y="168275"/>
                  </a:cubicBezTo>
                  <a:cubicBezTo>
                    <a:pt x="153420" y="168275"/>
                    <a:pt x="150812" y="165614"/>
                    <a:pt x="150812" y="161622"/>
                  </a:cubicBezTo>
                  <a:cubicBezTo>
                    <a:pt x="150812" y="161622"/>
                    <a:pt x="150812" y="161622"/>
                    <a:pt x="150812" y="84441"/>
                  </a:cubicBezTo>
                  <a:cubicBezTo>
                    <a:pt x="150812" y="81779"/>
                    <a:pt x="153420" y="77787"/>
                    <a:pt x="157332" y="77787"/>
                  </a:cubicBezTo>
                  <a:close/>
                  <a:moveTo>
                    <a:pt x="216070" y="49212"/>
                  </a:moveTo>
                  <a:cubicBezTo>
                    <a:pt x="216070" y="49212"/>
                    <a:pt x="216070" y="49212"/>
                    <a:pt x="239543" y="49212"/>
                  </a:cubicBezTo>
                  <a:cubicBezTo>
                    <a:pt x="243455" y="49212"/>
                    <a:pt x="246063" y="51858"/>
                    <a:pt x="246063" y="55827"/>
                  </a:cubicBezTo>
                  <a:cubicBezTo>
                    <a:pt x="246063" y="55827"/>
                    <a:pt x="246063" y="55827"/>
                    <a:pt x="246063" y="161661"/>
                  </a:cubicBezTo>
                  <a:cubicBezTo>
                    <a:pt x="246063" y="165629"/>
                    <a:pt x="243455" y="168275"/>
                    <a:pt x="239543" y="168275"/>
                  </a:cubicBezTo>
                  <a:cubicBezTo>
                    <a:pt x="239543" y="168275"/>
                    <a:pt x="239543" y="168275"/>
                    <a:pt x="216070" y="168275"/>
                  </a:cubicBezTo>
                  <a:cubicBezTo>
                    <a:pt x="212158" y="168275"/>
                    <a:pt x="209550" y="165629"/>
                    <a:pt x="209550" y="161661"/>
                  </a:cubicBezTo>
                  <a:cubicBezTo>
                    <a:pt x="209550" y="161661"/>
                    <a:pt x="209550" y="161661"/>
                    <a:pt x="209550" y="55827"/>
                  </a:cubicBezTo>
                  <a:cubicBezTo>
                    <a:pt x="209550" y="51858"/>
                    <a:pt x="212158" y="49212"/>
                    <a:pt x="216070" y="49212"/>
                  </a:cubicBezTo>
                  <a:close/>
                  <a:moveTo>
                    <a:pt x="53428" y="22225"/>
                  </a:moveTo>
                  <a:cubicBezTo>
                    <a:pt x="52114" y="22225"/>
                    <a:pt x="50800" y="23541"/>
                    <a:pt x="50800" y="24858"/>
                  </a:cubicBezTo>
                  <a:lnTo>
                    <a:pt x="50800" y="182834"/>
                  </a:lnTo>
                  <a:cubicBezTo>
                    <a:pt x="50800" y="184150"/>
                    <a:pt x="52114" y="184150"/>
                    <a:pt x="53428" y="184150"/>
                  </a:cubicBezTo>
                  <a:cubicBezTo>
                    <a:pt x="53428" y="184150"/>
                    <a:pt x="53428" y="184150"/>
                    <a:pt x="284710" y="184150"/>
                  </a:cubicBezTo>
                  <a:cubicBezTo>
                    <a:pt x="286024" y="184150"/>
                    <a:pt x="287338" y="184150"/>
                    <a:pt x="287338" y="182834"/>
                  </a:cubicBezTo>
                  <a:cubicBezTo>
                    <a:pt x="287338" y="182834"/>
                    <a:pt x="287338" y="182834"/>
                    <a:pt x="287338" y="24858"/>
                  </a:cubicBezTo>
                  <a:cubicBezTo>
                    <a:pt x="287338" y="23541"/>
                    <a:pt x="286024" y="22225"/>
                    <a:pt x="284710" y="22225"/>
                  </a:cubicBezTo>
                  <a:cubicBezTo>
                    <a:pt x="284710" y="22225"/>
                    <a:pt x="284710" y="22225"/>
                    <a:pt x="53428" y="22225"/>
                  </a:cubicBezTo>
                  <a:close/>
                  <a:moveTo>
                    <a:pt x="53663" y="0"/>
                  </a:moveTo>
                  <a:cubicBezTo>
                    <a:pt x="53663" y="0"/>
                    <a:pt x="53663" y="0"/>
                    <a:pt x="286062" y="0"/>
                  </a:cubicBezTo>
                  <a:cubicBezTo>
                    <a:pt x="300587" y="0"/>
                    <a:pt x="311150" y="10530"/>
                    <a:pt x="311150" y="25008"/>
                  </a:cubicBezTo>
                  <a:cubicBezTo>
                    <a:pt x="311150" y="25008"/>
                    <a:pt x="311150" y="25008"/>
                    <a:pt x="311150" y="182955"/>
                  </a:cubicBezTo>
                  <a:cubicBezTo>
                    <a:pt x="311150" y="196117"/>
                    <a:pt x="300587" y="207963"/>
                    <a:pt x="286062" y="207963"/>
                  </a:cubicBezTo>
                  <a:cubicBezTo>
                    <a:pt x="286062" y="207963"/>
                    <a:pt x="286062" y="207963"/>
                    <a:pt x="53663" y="207963"/>
                  </a:cubicBezTo>
                  <a:cubicBezTo>
                    <a:pt x="39138" y="207963"/>
                    <a:pt x="28575" y="196117"/>
                    <a:pt x="28575" y="182955"/>
                  </a:cubicBezTo>
                  <a:cubicBezTo>
                    <a:pt x="28575" y="182955"/>
                    <a:pt x="28575" y="182955"/>
                    <a:pt x="28575" y="25008"/>
                  </a:cubicBezTo>
                  <a:cubicBezTo>
                    <a:pt x="28575" y="10530"/>
                    <a:pt x="39138" y="0"/>
                    <a:pt x="53663" y="0"/>
                  </a:cubicBezTo>
                  <a:close/>
                </a:path>
              </a:pathLst>
            </a:custGeom>
            <a:solidFill>
              <a:schemeClr val="bg1"/>
            </a:solidFill>
            <a:ln w="12600">
              <a:noFill/>
            </a:ln>
          </p:spPr>
          <p:style>
            <a:lnRef idx="0"/>
            <a:fillRef idx="0"/>
            <a:effectRef idx="0"/>
            <a:fontRef idx="minor"/>
          </p:style>
        </p:sp>
      </p:grpSp>
      <p:grpSp>
        <p:nvGrpSpPr>
          <p:cNvPr id="95" name="Group 13"/>
          <p:cNvGrpSpPr/>
          <p:nvPr/>
        </p:nvGrpSpPr>
        <p:grpSpPr>
          <a:xfrm>
            <a:off x="8060760" y="2250720"/>
            <a:ext cx="1601280" cy="1601640"/>
            <a:chOff x="8060760" y="2250720"/>
            <a:chExt cx="1601280" cy="1601640"/>
          </a:xfrm>
        </p:grpSpPr>
        <p:sp>
          <p:nvSpPr>
            <p:cNvPr id="96" name="CustomShape 14"/>
            <p:cNvSpPr/>
            <p:nvPr/>
          </p:nvSpPr>
          <p:spPr>
            <a:xfrm rot="18900000">
              <a:off x="8295120" y="2485080"/>
              <a:ext cx="1132200" cy="113256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0"/>
            <a:fillRef idx="0"/>
            <a:effectRef idx="0"/>
            <a:fontRef idx="minor"/>
          </p:style>
        </p:sp>
        <p:sp>
          <p:nvSpPr>
            <p:cNvPr id="97" name="CustomShape 15"/>
            <p:cNvSpPr/>
            <p:nvPr/>
          </p:nvSpPr>
          <p:spPr>
            <a:xfrm>
              <a:off x="8714160" y="2847960"/>
              <a:ext cx="294480" cy="385560"/>
            </a:xfrm>
            <a:custGeom>
              <a:avLst/>
              <a:gdLst/>
              <a:ahLst/>
              <a:rect l="l" t="t" r="r" b="b"/>
              <a:pathLst>
                <a:path w="253233" h="331788">
                  <a:moveTo>
                    <a:pt x="127587" y="141288"/>
                  </a:moveTo>
                  <a:cubicBezTo>
                    <a:pt x="122428" y="141288"/>
                    <a:pt x="117268" y="146474"/>
                    <a:pt x="117268" y="151660"/>
                  </a:cubicBezTo>
                  <a:cubicBezTo>
                    <a:pt x="117268" y="151660"/>
                    <a:pt x="117268" y="151660"/>
                    <a:pt x="117268" y="159438"/>
                  </a:cubicBezTo>
                  <a:cubicBezTo>
                    <a:pt x="97921" y="163328"/>
                    <a:pt x="86312" y="176292"/>
                    <a:pt x="86312" y="193146"/>
                  </a:cubicBezTo>
                  <a:cubicBezTo>
                    <a:pt x="86312" y="212593"/>
                    <a:pt x="99211" y="221668"/>
                    <a:pt x="119848" y="228151"/>
                  </a:cubicBezTo>
                  <a:cubicBezTo>
                    <a:pt x="134036" y="233337"/>
                    <a:pt x="140486" y="238522"/>
                    <a:pt x="140486" y="245005"/>
                  </a:cubicBezTo>
                  <a:cubicBezTo>
                    <a:pt x="140486" y="252783"/>
                    <a:pt x="132747" y="256673"/>
                    <a:pt x="122428" y="256673"/>
                  </a:cubicBezTo>
                  <a:cubicBezTo>
                    <a:pt x="114689" y="256673"/>
                    <a:pt x="106950" y="255376"/>
                    <a:pt x="100501" y="252783"/>
                  </a:cubicBezTo>
                  <a:cubicBezTo>
                    <a:pt x="97921" y="251487"/>
                    <a:pt x="95341" y="252783"/>
                    <a:pt x="92761" y="254080"/>
                  </a:cubicBezTo>
                  <a:cubicBezTo>
                    <a:pt x="90182" y="255376"/>
                    <a:pt x="87602" y="256673"/>
                    <a:pt x="87602" y="259266"/>
                  </a:cubicBezTo>
                  <a:cubicBezTo>
                    <a:pt x="87602" y="259266"/>
                    <a:pt x="87602" y="259266"/>
                    <a:pt x="87602" y="260562"/>
                  </a:cubicBezTo>
                  <a:cubicBezTo>
                    <a:pt x="86312" y="267044"/>
                    <a:pt x="88892" y="273527"/>
                    <a:pt x="95341" y="274823"/>
                  </a:cubicBezTo>
                  <a:cubicBezTo>
                    <a:pt x="101790" y="277416"/>
                    <a:pt x="109529" y="278713"/>
                    <a:pt x="117268" y="278713"/>
                  </a:cubicBezTo>
                  <a:cubicBezTo>
                    <a:pt x="117268" y="278713"/>
                    <a:pt x="117268" y="278713"/>
                    <a:pt x="117268" y="287788"/>
                  </a:cubicBezTo>
                  <a:cubicBezTo>
                    <a:pt x="117268" y="292974"/>
                    <a:pt x="121138" y="296863"/>
                    <a:pt x="126297" y="296863"/>
                  </a:cubicBezTo>
                  <a:cubicBezTo>
                    <a:pt x="131457" y="296863"/>
                    <a:pt x="135326" y="292974"/>
                    <a:pt x="135326" y="287788"/>
                  </a:cubicBezTo>
                  <a:cubicBezTo>
                    <a:pt x="135326" y="287788"/>
                    <a:pt x="135326" y="287788"/>
                    <a:pt x="135326" y="277416"/>
                  </a:cubicBezTo>
                  <a:cubicBezTo>
                    <a:pt x="157254" y="273527"/>
                    <a:pt x="168862" y="259266"/>
                    <a:pt x="168862" y="242412"/>
                  </a:cubicBezTo>
                  <a:cubicBezTo>
                    <a:pt x="168862" y="225558"/>
                    <a:pt x="159833" y="215186"/>
                    <a:pt x="137906" y="207407"/>
                  </a:cubicBezTo>
                  <a:cubicBezTo>
                    <a:pt x="121138" y="200925"/>
                    <a:pt x="114689" y="197036"/>
                    <a:pt x="114689" y="190553"/>
                  </a:cubicBezTo>
                  <a:cubicBezTo>
                    <a:pt x="114689" y="185368"/>
                    <a:pt x="118558" y="180182"/>
                    <a:pt x="131457" y="180182"/>
                  </a:cubicBezTo>
                  <a:cubicBezTo>
                    <a:pt x="137906" y="180182"/>
                    <a:pt x="144355" y="181478"/>
                    <a:pt x="148225" y="182775"/>
                  </a:cubicBezTo>
                  <a:cubicBezTo>
                    <a:pt x="150804" y="182775"/>
                    <a:pt x="153384" y="182775"/>
                    <a:pt x="155964" y="181478"/>
                  </a:cubicBezTo>
                  <a:cubicBezTo>
                    <a:pt x="158543" y="180182"/>
                    <a:pt x="161123" y="177589"/>
                    <a:pt x="161123" y="174996"/>
                  </a:cubicBezTo>
                  <a:cubicBezTo>
                    <a:pt x="161123" y="174996"/>
                    <a:pt x="161123" y="174996"/>
                    <a:pt x="161123" y="173699"/>
                  </a:cubicBezTo>
                  <a:cubicBezTo>
                    <a:pt x="162413" y="168514"/>
                    <a:pt x="159833" y="162031"/>
                    <a:pt x="153384" y="160735"/>
                  </a:cubicBezTo>
                  <a:cubicBezTo>
                    <a:pt x="149515" y="159438"/>
                    <a:pt x="143065" y="158142"/>
                    <a:pt x="136616" y="158142"/>
                  </a:cubicBezTo>
                  <a:cubicBezTo>
                    <a:pt x="136616" y="158142"/>
                    <a:pt x="136616" y="158142"/>
                    <a:pt x="136616" y="151660"/>
                  </a:cubicBezTo>
                  <a:cubicBezTo>
                    <a:pt x="136616" y="146474"/>
                    <a:pt x="132747" y="141288"/>
                    <a:pt x="127587" y="141288"/>
                  </a:cubicBezTo>
                  <a:close/>
                  <a:moveTo>
                    <a:pt x="71160" y="103188"/>
                  </a:moveTo>
                  <a:cubicBezTo>
                    <a:pt x="71160" y="103188"/>
                    <a:pt x="71160" y="103188"/>
                    <a:pt x="181134" y="103188"/>
                  </a:cubicBezTo>
                  <a:cubicBezTo>
                    <a:pt x="190191" y="103188"/>
                    <a:pt x="197954" y="109682"/>
                    <a:pt x="200541" y="118774"/>
                  </a:cubicBezTo>
                  <a:cubicBezTo>
                    <a:pt x="200541" y="118774"/>
                    <a:pt x="200541" y="118774"/>
                    <a:pt x="249706" y="260351"/>
                  </a:cubicBezTo>
                  <a:cubicBezTo>
                    <a:pt x="256175" y="275937"/>
                    <a:pt x="253588" y="295420"/>
                    <a:pt x="243237" y="309707"/>
                  </a:cubicBezTo>
                  <a:cubicBezTo>
                    <a:pt x="232887" y="322696"/>
                    <a:pt x="217361" y="331788"/>
                    <a:pt x="199247" y="331788"/>
                  </a:cubicBezTo>
                  <a:cubicBezTo>
                    <a:pt x="199247" y="331788"/>
                    <a:pt x="199247" y="331788"/>
                    <a:pt x="54340" y="331788"/>
                  </a:cubicBezTo>
                  <a:cubicBezTo>
                    <a:pt x="36226" y="331788"/>
                    <a:pt x="20700" y="323995"/>
                    <a:pt x="10350" y="309707"/>
                  </a:cubicBezTo>
                  <a:cubicBezTo>
                    <a:pt x="-1" y="295420"/>
                    <a:pt x="-2588" y="277236"/>
                    <a:pt x="2587" y="260351"/>
                  </a:cubicBezTo>
                  <a:cubicBezTo>
                    <a:pt x="2587" y="260351"/>
                    <a:pt x="2587" y="260351"/>
                    <a:pt x="51752" y="118774"/>
                  </a:cubicBezTo>
                  <a:cubicBezTo>
                    <a:pt x="54340" y="109682"/>
                    <a:pt x="62103" y="103188"/>
                    <a:pt x="71160" y="103188"/>
                  </a:cubicBezTo>
                  <a:close/>
                  <a:moveTo>
                    <a:pt x="60714" y="0"/>
                  </a:moveTo>
                  <a:cubicBezTo>
                    <a:pt x="60714" y="0"/>
                    <a:pt x="60714" y="0"/>
                    <a:pt x="192874" y="0"/>
                  </a:cubicBezTo>
                  <a:cubicBezTo>
                    <a:pt x="199352" y="0"/>
                    <a:pt x="205830" y="3870"/>
                    <a:pt x="209718" y="9029"/>
                  </a:cubicBezTo>
                  <a:cubicBezTo>
                    <a:pt x="214900" y="15478"/>
                    <a:pt x="214900" y="23217"/>
                    <a:pt x="212309" y="29666"/>
                  </a:cubicBezTo>
                  <a:cubicBezTo>
                    <a:pt x="212309" y="29666"/>
                    <a:pt x="212309" y="29666"/>
                    <a:pt x="196761" y="68362"/>
                  </a:cubicBezTo>
                  <a:cubicBezTo>
                    <a:pt x="192874" y="77391"/>
                    <a:pt x="185100" y="82550"/>
                    <a:pt x="176030" y="82550"/>
                  </a:cubicBezTo>
                  <a:cubicBezTo>
                    <a:pt x="176030" y="82550"/>
                    <a:pt x="176030" y="82550"/>
                    <a:pt x="77558" y="82550"/>
                  </a:cubicBezTo>
                  <a:cubicBezTo>
                    <a:pt x="68488" y="82550"/>
                    <a:pt x="60714" y="77391"/>
                    <a:pt x="56827" y="68362"/>
                  </a:cubicBezTo>
                  <a:lnTo>
                    <a:pt x="41279" y="29666"/>
                  </a:lnTo>
                  <a:cubicBezTo>
                    <a:pt x="38687" y="23217"/>
                    <a:pt x="38687" y="15478"/>
                    <a:pt x="43870" y="9029"/>
                  </a:cubicBezTo>
                  <a:cubicBezTo>
                    <a:pt x="47757" y="3870"/>
                    <a:pt x="54235" y="0"/>
                    <a:pt x="60714" y="0"/>
                  </a:cubicBezTo>
                  <a:close/>
                </a:path>
              </a:pathLst>
            </a:custGeom>
            <a:solidFill>
              <a:schemeClr val="bg1"/>
            </a:solidFill>
            <a:ln w="12600">
              <a:noFill/>
            </a:ln>
          </p:spPr>
          <p:style>
            <a:lnRef idx="0"/>
            <a:fillRef idx="0"/>
            <a:effectRef idx="0"/>
            <a:fontRef idx="minor"/>
          </p:style>
        </p:sp>
      </p:grpSp>
      <p:grpSp>
        <p:nvGrpSpPr>
          <p:cNvPr id="98" name="Group 16"/>
          <p:cNvGrpSpPr/>
          <p:nvPr/>
        </p:nvGrpSpPr>
        <p:grpSpPr>
          <a:xfrm>
            <a:off x="2473200" y="2250720"/>
            <a:ext cx="1601280" cy="1601640"/>
            <a:chOff x="2473200" y="2250720"/>
            <a:chExt cx="1601280" cy="1601640"/>
          </a:xfrm>
        </p:grpSpPr>
        <p:sp>
          <p:nvSpPr>
            <p:cNvPr id="99" name="CustomShape 17"/>
            <p:cNvSpPr/>
            <p:nvPr/>
          </p:nvSpPr>
          <p:spPr>
            <a:xfrm rot="18900000">
              <a:off x="2707560" y="2485080"/>
              <a:ext cx="1132200" cy="113256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0"/>
            <a:fillRef idx="0"/>
            <a:effectRef idx="0"/>
            <a:fontRef idx="minor"/>
          </p:style>
        </p:sp>
        <p:sp>
          <p:nvSpPr>
            <p:cNvPr id="100" name="CustomShape 18"/>
            <p:cNvSpPr/>
            <p:nvPr/>
          </p:nvSpPr>
          <p:spPr>
            <a:xfrm>
              <a:off x="3078360" y="2826720"/>
              <a:ext cx="385920" cy="385560"/>
            </a:xfrm>
            <a:custGeom>
              <a:avLst/>
              <a:gdLst/>
              <a:ahLst/>
              <a:rect l="l" t="t" r="r" b="b"/>
              <a:pathLst>
                <a:path w="338138" h="338138">
                  <a:moveTo>
                    <a:pt x="157638" y="144463"/>
                  </a:moveTo>
                  <a:cubicBezTo>
                    <a:pt x="160273" y="144463"/>
                    <a:pt x="162908" y="145790"/>
                    <a:pt x="165544" y="148443"/>
                  </a:cubicBezTo>
                  <a:cubicBezTo>
                    <a:pt x="165544" y="148443"/>
                    <a:pt x="165544" y="148443"/>
                    <a:pt x="249865" y="233341"/>
                  </a:cubicBezTo>
                  <a:cubicBezTo>
                    <a:pt x="249865" y="233341"/>
                    <a:pt x="249865" y="233341"/>
                    <a:pt x="280167" y="232015"/>
                  </a:cubicBezTo>
                  <a:cubicBezTo>
                    <a:pt x="282803" y="232015"/>
                    <a:pt x="285438" y="233341"/>
                    <a:pt x="286755" y="234668"/>
                  </a:cubicBezTo>
                  <a:cubicBezTo>
                    <a:pt x="286755" y="234668"/>
                    <a:pt x="286755" y="234668"/>
                    <a:pt x="335503" y="283750"/>
                  </a:cubicBezTo>
                  <a:cubicBezTo>
                    <a:pt x="338138" y="286403"/>
                    <a:pt x="338138" y="289056"/>
                    <a:pt x="338138" y="293036"/>
                  </a:cubicBezTo>
                  <a:cubicBezTo>
                    <a:pt x="336821" y="295689"/>
                    <a:pt x="334186" y="298342"/>
                    <a:pt x="330233" y="298342"/>
                  </a:cubicBezTo>
                  <a:cubicBezTo>
                    <a:pt x="330233" y="298342"/>
                    <a:pt x="330233" y="298342"/>
                    <a:pt x="311788" y="303648"/>
                  </a:cubicBezTo>
                  <a:cubicBezTo>
                    <a:pt x="307835" y="303648"/>
                    <a:pt x="305200" y="306301"/>
                    <a:pt x="303883" y="310281"/>
                  </a:cubicBezTo>
                  <a:cubicBezTo>
                    <a:pt x="303883" y="310281"/>
                    <a:pt x="303883" y="310281"/>
                    <a:pt x="299930" y="331505"/>
                  </a:cubicBezTo>
                  <a:cubicBezTo>
                    <a:pt x="298613" y="334158"/>
                    <a:pt x="295978" y="336812"/>
                    <a:pt x="293343" y="338138"/>
                  </a:cubicBezTo>
                  <a:cubicBezTo>
                    <a:pt x="292025" y="338138"/>
                    <a:pt x="292025" y="338138"/>
                    <a:pt x="290708" y="338138"/>
                  </a:cubicBezTo>
                  <a:cubicBezTo>
                    <a:pt x="288073" y="338138"/>
                    <a:pt x="285438" y="336812"/>
                    <a:pt x="284120" y="335485"/>
                  </a:cubicBezTo>
                  <a:cubicBezTo>
                    <a:pt x="284120" y="335485"/>
                    <a:pt x="284120" y="335485"/>
                    <a:pt x="235372" y="286403"/>
                  </a:cubicBezTo>
                  <a:cubicBezTo>
                    <a:pt x="232737" y="283750"/>
                    <a:pt x="232737" y="281097"/>
                    <a:pt x="232737" y="279770"/>
                  </a:cubicBezTo>
                  <a:cubicBezTo>
                    <a:pt x="232737" y="279770"/>
                    <a:pt x="232737" y="279770"/>
                    <a:pt x="234054" y="249260"/>
                  </a:cubicBezTo>
                  <a:cubicBezTo>
                    <a:pt x="234054" y="249260"/>
                    <a:pt x="234054" y="249260"/>
                    <a:pt x="149733" y="164361"/>
                  </a:cubicBezTo>
                  <a:cubicBezTo>
                    <a:pt x="144463" y="159055"/>
                    <a:pt x="144463" y="152422"/>
                    <a:pt x="149733" y="148443"/>
                  </a:cubicBezTo>
                  <a:cubicBezTo>
                    <a:pt x="151051" y="145790"/>
                    <a:pt x="155003" y="144463"/>
                    <a:pt x="157638" y="144463"/>
                  </a:cubicBezTo>
                  <a:close/>
                  <a:moveTo>
                    <a:pt x="145922" y="120650"/>
                  </a:moveTo>
                  <a:cubicBezTo>
                    <a:pt x="157893" y="120650"/>
                    <a:pt x="167203" y="128373"/>
                    <a:pt x="169863" y="137383"/>
                  </a:cubicBezTo>
                  <a:cubicBezTo>
                    <a:pt x="167203" y="134809"/>
                    <a:pt x="161883" y="133522"/>
                    <a:pt x="157893" y="133522"/>
                  </a:cubicBezTo>
                  <a:cubicBezTo>
                    <a:pt x="151242" y="133522"/>
                    <a:pt x="145922" y="136096"/>
                    <a:pt x="141931" y="141245"/>
                  </a:cubicBezTo>
                  <a:cubicBezTo>
                    <a:pt x="133951" y="147680"/>
                    <a:pt x="132620" y="160552"/>
                    <a:pt x="137941" y="168275"/>
                  </a:cubicBezTo>
                  <a:cubicBezTo>
                    <a:pt x="128630" y="165701"/>
                    <a:pt x="120650" y="156691"/>
                    <a:pt x="120650" y="145106"/>
                  </a:cubicBezTo>
                  <a:cubicBezTo>
                    <a:pt x="120650" y="132234"/>
                    <a:pt x="132620" y="120650"/>
                    <a:pt x="145922" y="120650"/>
                  </a:cubicBezTo>
                  <a:close/>
                  <a:moveTo>
                    <a:pt x="146051" y="60325"/>
                  </a:moveTo>
                  <a:cubicBezTo>
                    <a:pt x="192063" y="60325"/>
                    <a:pt x="230188" y="98810"/>
                    <a:pt x="230188" y="145257"/>
                  </a:cubicBezTo>
                  <a:cubicBezTo>
                    <a:pt x="230188" y="159854"/>
                    <a:pt x="226244" y="174452"/>
                    <a:pt x="219671" y="186395"/>
                  </a:cubicBezTo>
                  <a:lnTo>
                    <a:pt x="193378" y="161181"/>
                  </a:lnTo>
                  <a:cubicBezTo>
                    <a:pt x="196007" y="155873"/>
                    <a:pt x="196007" y="150565"/>
                    <a:pt x="196007" y="145257"/>
                  </a:cubicBezTo>
                  <a:cubicBezTo>
                    <a:pt x="196007" y="117388"/>
                    <a:pt x="173658" y="94828"/>
                    <a:pt x="146051" y="94828"/>
                  </a:cubicBezTo>
                  <a:cubicBezTo>
                    <a:pt x="118443" y="94828"/>
                    <a:pt x="96094" y="117388"/>
                    <a:pt x="96094" y="145257"/>
                  </a:cubicBezTo>
                  <a:cubicBezTo>
                    <a:pt x="96094" y="173125"/>
                    <a:pt x="118443" y="195685"/>
                    <a:pt x="146051" y="195685"/>
                  </a:cubicBezTo>
                  <a:cubicBezTo>
                    <a:pt x="151309" y="195685"/>
                    <a:pt x="156568" y="194358"/>
                    <a:pt x="161827" y="193031"/>
                  </a:cubicBezTo>
                  <a:cubicBezTo>
                    <a:pt x="161827" y="193031"/>
                    <a:pt x="161827" y="193031"/>
                    <a:pt x="188119" y="219572"/>
                  </a:cubicBezTo>
                  <a:cubicBezTo>
                    <a:pt x="174973" y="226207"/>
                    <a:pt x="161827" y="230188"/>
                    <a:pt x="146051" y="230188"/>
                  </a:cubicBezTo>
                  <a:cubicBezTo>
                    <a:pt x="100038" y="230188"/>
                    <a:pt x="61913" y="191703"/>
                    <a:pt x="61913" y="145257"/>
                  </a:cubicBezTo>
                  <a:cubicBezTo>
                    <a:pt x="61913" y="98810"/>
                    <a:pt x="100038" y="60325"/>
                    <a:pt x="146051" y="60325"/>
                  </a:cubicBezTo>
                  <a:close/>
                  <a:moveTo>
                    <a:pt x="145257" y="0"/>
                  </a:moveTo>
                  <a:cubicBezTo>
                    <a:pt x="225808" y="0"/>
                    <a:pt x="290513" y="64705"/>
                    <a:pt x="290513" y="145257"/>
                  </a:cubicBezTo>
                  <a:cubicBezTo>
                    <a:pt x="290513" y="172987"/>
                    <a:pt x="282590" y="199398"/>
                    <a:pt x="269385" y="221846"/>
                  </a:cubicBezTo>
                  <a:cubicBezTo>
                    <a:pt x="269385" y="221846"/>
                    <a:pt x="269385" y="221846"/>
                    <a:pt x="254859" y="221846"/>
                  </a:cubicBezTo>
                  <a:cubicBezTo>
                    <a:pt x="254859" y="221846"/>
                    <a:pt x="254859" y="221846"/>
                    <a:pt x="239013" y="206000"/>
                  </a:cubicBezTo>
                  <a:cubicBezTo>
                    <a:pt x="249577" y="188833"/>
                    <a:pt x="256180" y="167705"/>
                    <a:pt x="256180" y="145257"/>
                  </a:cubicBezTo>
                  <a:cubicBezTo>
                    <a:pt x="256180" y="84513"/>
                    <a:pt x="207321" y="34333"/>
                    <a:pt x="145257" y="34333"/>
                  </a:cubicBezTo>
                  <a:cubicBezTo>
                    <a:pt x="84513" y="34333"/>
                    <a:pt x="34333" y="84513"/>
                    <a:pt x="34333" y="145257"/>
                  </a:cubicBezTo>
                  <a:cubicBezTo>
                    <a:pt x="34333" y="207321"/>
                    <a:pt x="84513" y="256180"/>
                    <a:pt x="145257" y="256180"/>
                  </a:cubicBezTo>
                  <a:cubicBezTo>
                    <a:pt x="167705" y="256180"/>
                    <a:pt x="188834" y="249577"/>
                    <a:pt x="206000" y="239013"/>
                  </a:cubicBezTo>
                  <a:cubicBezTo>
                    <a:pt x="206000" y="239013"/>
                    <a:pt x="206000" y="239013"/>
                    <a:pt x="221847" y="254859"/>
                  </a:cubicBezTo>
                  <a:cubicBezTo>
                    <a:pt x="221847" y="254859"/>
                    <a:pt x="221847" y="254859"/>
                    <a:pt x="221847" y="269385"/>
                  </a:cubicBezTo>
                  <a:cubicBezTo>
                    <a:pt x="199398" y="282590"/>
                    <a:pt x="172988" y="290513"/>
                    <a:pt x="145257" y="290513"/>
                  </a:cubicBezTo>
                  <a:cubicBezTo>
                    <a:pt x="64705" y="290513"/>
                    <a:pt x="0" y="225808"/>
                    <a:pt x="0" y="145257"/>
                  </a:cubicBezTo>
                  <a:cubicBezTo>
                    <a:pt x="0" y="64705"/>
                    <a:pt x="64705" y="0"/>
                    <a:pt x="145257" y="0"/>
                  </a:cubicBezTo>
                  <a:close/>
                </a:path>
              </a:pathLst>
            </a:custGeom>
            <a:solidFill>
              <a:schemeClr val="bg1"/>
            </a:solidFill>
            <a:ln w="12600">
              <a:noFill/>
            </a:ln>
          </p:spPr>
          <p:style>
            <a:lnRef idx="0"/>
            <a:fillRef idx="0"/>
            <a:effectRef idx="0"/>
            <a:fontRef idx="minor"/>
          </p:style>
        </p:sp>
      </p:grpSp>
      <p:grpSp>
        <p:nvGrpSpPr>
          <p:cNvPr id="101" name="Group 19"/>
          <p:cNvGrpSpPr/>
          <p:nvPr/>
        </p:nvGrpSpPr>
        <p:grpSpPr>
          <a:xfrm>
            <a:off x="4335840" y="2250720"/>
            <a:ext cx="1601280" cy="1601640"/>
            <a:chOff x="4335840" y="2250720"/>
            <a:chExt cx="1601280" cy="1601640"/>
          </a:xfrm>
        </p:grpSpPr>
        <p:sp>
          <p:nvSpPr>
            <p:cNvPr id="102" name="CustomShape 20"/>
            <p:cNvSpPr/>
            <p:nvPr/>
          </p:nvSpPr>
          <p:spPr>
            <a:xfrm rot="18900000">
              <a:off x="4570200" y="2485080"/>
              <a:ext cx="1132200" cy="113256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0"/>
            <a:fillRef idx="0"/>
            <a:effectRef idx="0"/>
            <a:fontRef idx="minor"/>
          </p:style>
        </p:sp>
        <p:sp>
          <p:nvSpPr>
            <p:cNvPr id="103" name="CustomShape 21"/>
            <p:cNvSpPr/>
            <p:nvPr/>
          </p:nvSpPr>
          <p:spPr>
            <a:xfrm>
              <a:off x="4958640" y="2848680"/>
              <a:ext cx="340200" cy="385920"/>
            </a:xfrm>
            <a:custGeom>
              <a:avLst/>
              <a:gdLst/>
              <a:ahLst/>
              <a:rect l="l" t="t" r="r" b="b"/>
              <a:pathLst>
                <a:path w="296863" h="336550">
                  <a:moveTo>
                    <a:pt x="85348" y="236537"/>
                  </a:moveTo>
                  <a:cubicBezTo>
                    <a:pt x="85348" y="236537"/>
                    <a:pt x="85348" y="236537"/>
                    <a:pt x="211516" y="236537"/>
                  </a:cubicBezTo>
                  <a:cubicBezTo>
                    <a:pt x="220716" y="236537"/>
                    <a:pt x="228601" y="244231"/>
                    <a:pt x="228601" y="253206"/>
                  </a:cubicBezTo>
                  <a:cubicBezTo>
                    <a:pt x="228601" y="262182"/>
                    <a:pt x="220716" y="269875"/>
                    <a:pt x="211516" y="269875"/>
                  </a:cubicBezTo>
                  <a:cubicBezTo>
                    <a:pt x="211516" y="269875"/>
                    <a:pt x="211516" y="269875"/>
                    <a:pt x="85348" y="269875"/>
                  </a:cubicBezTo>
                  <a:cubicBezTo>
                    <a:pt x="76149" y="269875"/>
                    <a:pt x="68263" y="262182"/>
                    <a:pt x="68263" y="253206"/>
                  </a:cubicBezTo>
                  <a:cubicBezTo>
                    <a:pt x="68263" y="244231"/>
                    <a:pt x="76149" y="236537"/>
                    <a:pt x="85348" y="236537"/>
                  </a:cubicBezTo>
                  <a:close/>
                  <a:moveTo>
                    <a:pt x="85348" y="173037"/>
                  </a:moveTo>
                  <a:cubicBezTo>
                    <a:pt x="85348" y="173037"/>
                    <a:pt x="85348" y="173037"/>
                    <a:pt x="211516" y="173037"/>
                  </a:cubicBezTo>
                  <a:cubicBezTo>
                    <a:pt x="220716" y="173037"/>
                    <a:pt x="228601" y="181038"/>
                    <a:pt x="228601" y="190373"/>
                  </a:cubicBezTo>
                  <a:cubicBezTo>
                    <a:pt x="228601" y="199707"/>
                    <a:pt x="220716" y="206375"/>
                    <a:pt x="211516" y="206375"/>
                  </a:cubicBezTo>
                  <a:cubicBezTo>
                    <a:pt x="211516" y="206375"/>
                    <a:pt x="211516" y="206375"/>
                    <a:pt x="85348" y="206375"/>
                  </a:cubicBezTo>
                  <a:cubicBezTo>
                    <a:pt x="76149" y="206375"/>
                    <a:pt x="68263" y="199707"/>
                    <a:pt x="68263" y="190373"/>
                  </a:cubicBezTo>
                  <a:cubicBezTo>
                    <a:pt x="68263" y="181038"/>
                    <a:pt x="76149" y="173037"/>
                    <a:pt x="85348" y="173037"/>
                  </a:cubicBezTo>
                  <a:close/>
                  <a:moveTo>
                    <a:pt x="164614" y="115887"/>
                  </a:moveTo>
                  <a:cubicBezTo>
                    <a:pt x="164614" y="115887"/>
                    <a:pt x="164614" y="115887"/>
                    <a:pt x="211625" y="115887"/>
                  </a:cubicBezTo>
                  <a:cubicBezTo>
                    <a:pt x="220766" y="115887"/>
                    <a:pt x="228601" y="123946"/>
                    <a:pt x="228601" y="133349"/>
                  </a:cubicBezTo>
                  <a:cubicBezTo>
                    <a:pt x="228601" y="142752"/>
                    <a:pt x="220766" y="150812"/>
                    <a:pt x="211625" y="150812"/>
                  </a:cubicBezTo>
                  <a:cubicBezTo>
                    <a:pt x="211625" y="150812"/>
                    <a:pt x="211625" y="150812"/>
                    <a:pt x="164614" y="150812"/>
                  </a:cubicBezTo>
                  <a:cubicBezTo>
                    <a:pt x="155473" y="150812"/>
                    <a:pt x="147638" y="142752"/>
                    <a:pt x="147638" y="133349"/>
                  </a:cubicBezTo>
                  <a:cubicBezTo>
                    <a:pt x="147638" y="123946"/>
                    <a:pt x="155473" y="115887"/>
                    <a:pt x="164614" y="115887"/>
                  </a:cubicBezTo>
                  <a:close/>
                  <a:moveTo>
                    <a:pt x="164614" y="61912"/>
                  </a:moveTo>
                  <a:cubicBezTo>
                    <a:pt x="164614" y="61912"/>
                    <a:pt x="164614" y="61912"/>
                    <a:pt x="211625" y="61912"/>
                  </a:cubicBezTo>
                  <a:cubicBezTo>
                    <a:pt x="220766" y="61912"/>
                    <a:pt x="228601" y="68262"/>
                    <a:pt x="228601" y="77152"/>
                  </a:cubicBezTo>
                  <a:cubicBezTo>
                    <a:pt x="228601" y="86042"/>
                    <a:pt x="220766" y="93662"/>
                    <a:pt x="211625" y="93662"/>
                  </a:cubicBezTo>
                  <a:cubicBezTo>
                    <a:pt x="211625" y="93662"/>
                    <a:pt x="211625" y="93662"/>
                    <a:pt x="164614" y="93662"/>
                  </a:cubicBezTo>
                  <a:cubicBezTo>
                    <a:pt x="155473" y="93662"/>
                    <a:pt x="147638" y="86042"/>
                    <a:pt x="147638" y="77152"/>
                  </a:cubicBezTo>
                  <a:cubicBezTo>
                    <a:pt x="147638" y="68262"/>
                    <a:pt x="155473" y="61912"/>
                    <a:pt x="164614" y="61912"/>
                  </a:cubicBezTo>
                  <a:close/>
                  <a:moveTo>
                    <a:pt x="127397" y="22225"/>
                  </a:moveTo>
                  <a:cubicBezTo>
                    <a:pt x="127397" y="22225"/>
                    <a:pt x="127397" y="22225"/>
                    <a:pt x="127397" y="110381"/>
                  </a:cubicBezTo>
                  <a:cubicBezTo>
                    <a:pt x="127397" y="118276"/>
                    <a:pt x="119509" y="124854"/>
                    <a:pt x="111621" y="124854"/>
                  </a:cubicBezTo>
                  <a:cubicBezTo>
                    <a:pt x="111621" y="124854"/>
                    <a:pt x="111621" y="124854"/>
                    <a:pt x="22225" y="124854"/>
                  </a:cubicBezTo>
                  <a:cubicBezTo>
                    <a:pt x="22225" y="124854"/>
                    <a:pt x="22225" y="124854"/>
                    <a:pt x="22225" y="305115"/>
                  </a:cubicBezTo>
                  <a:cubicBezTo>
                    <a:pt x="22225" y="310378"/>
                    <a:pt x="26169" y="314325"/>
                    <a:pt x="31427" y="314325"/>
                  </a:cubicBezTo>
                  <a:cubicBezTo>
                    <a:pt x="31427" y="314325"/>
                    <a:pt x="31427" y="314325"/>
                    <a:pt x="265436" y="314325"/>
                  </a:cubicBezTo>
                  <a:cubicBezTo>
                    <a:pt x="270694" y="314325"/>
                    <a:pt x="274638" y="310378"/>
                    <a:pt x="274638" y="305115"/>
                  </a:cubicBezTo>
                  <a:lnTo>
                    <a:pt x="274638" y="31435"/>
                  </a:lnTo>
                  <a:cubicBezTo>
                    <a:pt x="274638" y="26172"/>
                    <a:pt x="270694" y="22225"/>
                    <a:pt x="265436" y="22225"/>
                  </a:cubicBezTo>
                  <a:cubicBezTo>
                    <a:pt x="265436" y="22225"/>
                    <a:pt x="265436" y="22225"/>
                    <a:pt x="127397" y="22225"/>
                  </a:cubicBezTo>
                  <a:close/>
                  <a:moveTo>
                    <a:pt x="118220" y="0"/>
                  </a:moveTo>
                  <a:cubicBezTo>
                    <a:pt x="118220" y="0"/>
                    <a:pt x="118220" y="0"/>
                    <a:pt x="265338" y="0"/>
                  </a:cubicBezTo>
                  <a:cubicBezTo>
                    <a:pt x="282414" y="0"/>
                    <a:pt x="296863" y="14461"/>
                    <a:pt x="296863" y="31551"/>
                  </a:cubicBezTo>
                  <a:cubicBezTo>
                    <a:pt x="296863" y="31551"/>
                    <a:pt x="296863" y="31551"/>
                    <a:pt x="296863" y="304999"/>
                  </a:cubicBezTo>
                  <a:cubicBezTo>
                    <a:pt x="296863" y="322089"/>
                    <a:pt x="282414" y="336550"/>
                    <a:pt x="265338" y="336550"/>
                  </a:cubicBezTo>
                  <a:cubicBezTo>
                    <a:pt x="265338" y="336550"/>
                    <a:pt x="265338" y="336550"/>
                    <a:pt x="31525" y="336550"/>
                  </a:cubicBezTo>
                  <a:cubicBezTo>
                    <a:pt x="14449" y="336550"/>
                    <a:pt x="0" y="322089"/>
                    <a:pt x="0" y="304999"/>
                  </a:cubicBezTo>
                  <a:cubicBezTo>
                    <a:pt x="0" y="304999"/>
                    <a:pt x="0" y="304999"/>
                    <a:pt x="0" y="119633"/>
                  </a:cubicBezTo>
                  <a:cubicBezTo>
                    <a:pt x="0" y="110430"/>
                    <a:pt x="3941" y="102542"/>
                    <a:pt x="9195" y="97284"/>
                  </a:cubicBezTo>
                  <a:cubicBezTo>
                    <a:pt x="9195" y="97284"/>
                    <a:pt x="9195" y="97284"/>
                    <a:pt x="95889" y="9202"/>
                  </a:cubicBezTo>
                  <a:cubicBezTo>
                    <a:pt x="102457" y="3944"/>
                    <a:pt x="110339" y="0"/>
                    <a:pt x="118220" y="0"/>
                  </a:cubicBezTo>
                  <a:close/>
                </a:path>
              </a:pathLst>
            </a:custGeom>
            <a:solidFill>
              <a:schemeClr val="bg1"/>
            </a:solidFill>
            <a:ln w="12600">
              <a:noFill/>
            </a:ln>
          </p:spPr>
          <p:style>
            <a:lnRef idx="0"/>
            <a:fillRef idx="0"/>
            <a:effectRef idx="0"/>
            <a:fontRef idx="minor"/>
          </p:style>
        </p:sp>
      </p:grpSp>
      <p:sp>
        <p:nvSpPr>
          <p:cNvPr id="104" name="CustomShape 22"/>
          <p:cNvSpPr/>
          <p:nvPr/>
        </p:nvSpPr>
        <p:spPr>
          <a:xfrm>
            <a:off x="731520" y="4017240"/>
            <a:ext cx="1271880" cy="17355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1800" spc="-1" strike="noStrike">
                <a:solidFill>
                  <a:srgbClr val="0f47a6"/>
                </a:solidFill>
                <a:latin typeface="Yeseva One"/>
                <a:ea typeface="Yeseva One"/>
              </a:rPr>
              <a:t>Trade capital </a:t>
            </a:r>
            <a:r>
              <a:rPr b="0" lang="en-US" sz="1800" spc="-1" strike="noStrike">
                <a:solidFill>
                  <a:srgbClr val="0f47a6"/>
                </a:solidFill>
                <a:latin typeface="Yeseva One"/>
                <a:ea typeface="Yeseva One"/>
              </a:rPr>
              <a:t>expense for </a:t>
            </a:r>
            <a:r>
              <a:rPr b="0" lang="en-US" sz="1800" spc="-1" strike="noStrike">
                <a:solidFill>
                  <a:srgbClr val="0f47a6"/>
                </a:solidFill>
                <a:latin typeface="Yeseva One"/>
                <a:ea typeface="Yeseva One"/>
              </a:rPr>
              <a:t>variable expense</a:t>
            </a:r>
            <a:endParaRPr b="0" lang="en-US" sz="1800" spc="-1" strike="noStrike">
              <a:latin typeface="Arial"/>
            </a:endParaRPr>
          </a:p>
        </p:txBody>
      </p:sp>
      <p:sp>
        <p:nvSpPr>
          <p:cNvPr id="105" name="CustomShape 23"/>
          <p:cNvSpPr/>
          <p:nvPr/>
        </p:nvSpPr>
        <p:spPr>
          <a:xfrm>
            <a:off x="2560320" y="4017240"/>
            <a:ext cx="1303200" cy="14619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1800" spc="-1" strike="noStrike">
                <a:solidFill>
                  <a:srgbClr val="0f47a6"/>
                </a:solidFill>
                <a:latin typeface="Yeseva One"/>
                <a:ea typeface="Yeseva One"/>
              </a:rPr>
              <a:t>Benefit from massive </a:t>
            </a:r>
            <a:r>
              <a:rPr b="0" lang="en-US" sz="1800" spc="-1" strike="noStrike">
                <a:solidFill>
                  <a:srgbClr val="0f47a6"/>
                </a:solidFill>
                <a:latin typeface="Yeseva One"/>
                <a:ea typeface="Yeseva One"/>
              </a:rPr>
              <a:t>economies of scale</a:t>
            </a:r>
            <a:endParaRPr b="0" lang="en-US" sz="1800" spc="-1" strike="noStrike">
              <a:latin typeface="Arial"/>
            </a:endParaRPr>
          </a:p>
        </p:txBody>
      </p:sp>
      <p:sp>
        <p:nvSpPr>
          <p:cNvPr id="106" name="CustomShape 24"/>
          <p:cNvSpPr/>
          <p:nvPr/>
        </p:nvSpPr>
        <p:spPr>
          <a:xfrm>
            <a:off x="4480560" y="4017240"/>
            <a:ext cx="1242720" cy="9133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1800" spc="-1" strike="noStrike">
                <a:solidFill>
                  <a:srgbClr val="0f47a6"/>
                </a:solidFill>
                <a:latin typeface="Yeseva One"/>
                <a:ea typeface="Yeseva One"/>
              </a:rPr>
              <a:t>Stop guessing capacity</a:t>
            </a:r>
            <a:endParaRPr b="0" lang="en-US" sz="1800" spc="-1" strike="noStrike">
              <a:latin typeface="Arial"/>
            </a:endParaRPr>
          </a:p>
        </p:txBody>
      </p:sp>
      <p:sp>
        <p:nvSpPr>
          <p:cNvPr id="107" name="CustomShape 25"/>
          <p:cNvSpPr/>
          <p:nvPr/>
        </p:nvSpPr>
        <p:spPr>
          <a:xfrm>
            <a:off x="6309360" y="4017240"/>
            <a:ext cx="1274400" cy="11869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1800" spc="-1" strike="noStrike">
                <a:solidFill>
                  <a:srgbClr val="0f47a6"/>
                </a:solidFill>
                <a:latin typeface="Yeseva One"/>
                <a:ea typeface="Yeseva One"/>
              </a:rPr>
              <a:t>Increase speed and agility</a:t>
            </a:r>
            <a:endParaRPr b="0" lang="en-US" sz="1800" spc="-1" strike="noStrike">
              <a:latin typeface="Arial"/>
            </a:endParaRPr>
          </a:p>
        </p:txBody>
      </p:sp>
      <p:sp>
        <p:nvSpPr>
          <p:cNvPr id="108" name="CustomShape 26"/>
          <p:cNvSpPr/>
          <p:nvPr/>
        </p:nvSpPr>
        <p:spPr>
          <a:xfrm>
            <a:off x="8138160" y="4017240"/>
            <a:ext cx="1463040" cy="22849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1800" spc="-1" strike="noStrike">
                <a:solidFill>
                  <a:srgbClr val="0f47a6"/>
                </a:solidFill>
                <a:latin typeface="Yeseva One"/>
                <a:ea typeface="Yeseva One"/>
              </a:rPr>
              <a:t>Stop spending money on running and maintaining data centers:</a:t>
            </a:r>
            <a:endParaRPr b="0" lang="en-US" sz="1800" spc="-1" strike="noStrike">
              <a:latin typeface="Arial"/>
            </a:endParaRPr>
          </a:p>
        </p:txBody>
      </p:sp>
      <p:sp>
        <p:nvSpPr>
          <p:cNvPr id="109" name="CustomShape 27"/>
          <p:cNvSpPr/>
          <p:nvPr/>
        </p:nvSpPr>
        <p:spPr>
          <a:xfrm>
            <a:off x="9107280" y="3498840"/>
            <a:ext cx="951120" cy="250200"/>
          </a:xfrm>
          <a:prstGeom prst="rightArrow">
            <a:avLst>
              <a:gd name="adj1" fmla="val 37211"/>
              <a:gd name="adj2" fmla="val 54329"/>
            </a:avLst>
          </a:prstGeom>
          <a:gradFill rotWithShape="0">
            <a:gsLst>
              <a:gs pos="0">
                <a:srgbClr val="f2f4f8"/>
              </a:gs>
              <a:gs pos="100000">
                <a:srgbClr val="a6a6a6"/>
              </a:gs>
            </a:gsLst>
            <a:lin ang="294000"/>
          </a:gradFill>
          <a:ln w="25560">
            <a:solidFill>
              <a:srgbClr val="000000">
                <a:alpha val="0"/>
              </a:srgbClr>
            </a:solidFill>
            <a:miter/>
          </a:ln>
        </p:spPr>
        <p:style>
          <a:lnRef idx="0"/>
          <a:fillRef idx="0"/>
          <a:effectRef idx="0"/>
          <a:fontRef idx="minor"/>
        </p:style>
      </p:sp>
      <p:sp>
        <p:nvSpPr>
          <p:cNvPr id="110" name="CustomShape 28"/>
          <p:cNvSpPr/>
          <p:nvPr/>
        </p:nvSpPr>
        <p:spPr>
          <a:xfrm>
            <a:off x="10105200" y="4114800"/>
            <a:ext cx="1141920" cy="11869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1800" spc="-1" strike="noStrike">
                <a:solidFill>
                  <a:srgbClr val="0f47a6"/>
                </a:solidFill>
                <a:latin typeface="Yeseva One"/>
                <a:ea typeface="Yeseva One"/>
              </a:rPr>
              <a:t>Go global in minutes</a:t>
            </a:r>
            <a:endParaRPr b="0" lang="en-US" sz="1800" spc="-1" strike="noStrike">
              <a:latin typeface="Arial"/>
            </a:endParaRPr>
          </a:p>
        </p:txBody>
      </p:sp>
      <p:grpSp>
        <p:nvGrpSpPr>
          <p:cNvPr id="111" name="Group 29"/>
          <p:cNvGrpSpPr/>
          <p:nvPr/>
        </p:nvGrpSpPr>
        <p:grpSpPr>
          <a:xfrm>
            <a:off x="9875520" y="2238840"/>
            <a:ext cx="1601280" cy="1601640"/>
            <a:chOff x="9875520" y="2238840"/>
            <a:chExt cx="1601280" cy="1601640"/>
          </a:xfrm>
        </p:grpSpPr>
        <p:sp>
          <p:nvSpPr>
            <p:cNvPr id="112" name="CustomShape 30"/>
            <p:cNvSpPr/>
            <p:nvPr/>
          </p:nvSpPr>
          <p:spPr>
            <a:xfrm rot="18900000">
              <a:off x="10109880" y="2473200"/>
              <a:ext cx="1132200" cy="113256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0"/>
            <a:fillRef idx="0"/>
            <a:effectRef idx="0"/>
            <a:fontRef idx="minor"/>
          </p:style>
        </p:sp>
        <p:sp>
          <p:nvSpPr>
            <p:cNvPr id="113" name="CustomShape 31"/>
            <p:cNvSpPr/>
            <p:nvPr/>
          </p:nvSpPr>
          <p:spPr>
            <a:xfrm>
              <a:off x="10493280" y="2824920"/>
              <a:ext cx="371160" cy="385920"/>
            </a:xfrm>
            <a:custGeom>
              <a:avLst/>
              <a:gdLst/>
              <a:ahLst/>
              <a:rect l="l" t="t" r="r" b="b"/>
              <a:pathLst>
                <a:path w="323850" h="336550">
                  <a:moveTo>
                    <a:pt x="200025" y="303213"/>
                  </a:moveTo>
                  <a:cubicBezTo>
                    <a:pt x="193887" y="303213"/>
                    <a:pt x="188912" y="308188"/>
                    <a:pt x="188912" y="314326"/>
                  </a:cubicBezTo>
                  <a:cubicBezTo>
                    <a:pt x="188912" y="320464"/>
                    <a:pt x="193887" y="325439"/>
                    <a:pt x="200025" y="325439"/>
                  </a:cubicBezTo>
                  <a:cubicBezTo>
                    <a:pt x="206163" y="325439"/>
                    <a:pt x="211138" y="320464"/>
                    <a:pt x="211138" y="314326"/>
                  </a:cubicBezTo>
                  <a:cubicBezTo>
                    <a:pt x="211138" y="308188"/>
                    <a:pt x="206163" y="303213"/>
                    <a:pt x="200025" y="303213"/>
                  </a:cubicBezTo>
                  <a:close/>
                  <a:moveTo>
                    <a:pt x="267890" y="200026"/>
                  </a:moveTo>
                  <a:cubicBezTo>
                    <a:pt x="267890" y="200026"/>
                    <a:pt x="267890" y="200026"/>
                    <a:pt x="306529" y="200026"/>
                  </a:cubicBezTo>
                  <a:cubicBezTo>
                    <a:pt x="315856" y="200026"/>
                    <a:pt x="323850" y="207909"/>
                    <a:pt x="323850" y="217105"/>
                  </a:cubicBezTo>
                  <a:cubicBezTo>
                    <a:pt x="323850" y="217105"/>
                    <a:pt x="323850" y="217105"/>
                    <a:pt x="323850" y="219733"/>
                  </a:cubicBezTo>
                  <a:cubicBezTo>
                    <a:pt x="323850" y="228929"/>
                    <a:pt x="315856" y="238126"/>
                    <a:pt x="306529" y="238126"/>
                  </a:cubicBezTo>
                  <a:cubicBezTo>
                    <a:pt x="306529" y="238126"/>
                    <a:pt x="306529" y="238126"/>
                    <a:pt x="267890" y="238126"/>
                  </a:cubicBezTo>
                  <a:cubicBezTo>
                    <a:pt x="257231" y="238126"/>
                    <a:pt x="249237" y="228929"/>
                    <a:pt x="249237" y="219733"/>
                  </a:cubicBezTo>
                  <a:cubicBezTo>
                    <a:pt x="249237" y="219733"/>
                    <a:pt x="249237" y="219733"/>
                    <a:pt x="249237" y="217105"/>
                  </a:cubicBezTo>
                  <a:cubicBezTo>
                    <a:pt x="249237" y="207909"/>
                    <a:pt x="257231" y="200026"/>
                    <a:pt x="267890" y="200026"/>
                  </a:cubicBezTo>
                  <a:close/>
                  <a:moveTo>
                    <a:pt x="267890" y="155576"/>
                  </a:moveTo>
                  <a:cubicBezTo>
                    <a:pt x="267890" y="155576"/>
                    <a:pt x="267890" y="155576"/>
                    <a:pt x="306529" y="155576"/>
                  </a:cubicBezTo>
                  <a:cubicBezTo>
                    <a:pt x="315856" y="155576"/>
                    <a:pt x="323850" y="163400"/>
                    <a:pt x="323850" y="172528"/>
                  </a:cubicBezTo>
                  <a:cubicBezTo>
                    <a:pt x="323850" y="172528"/>
                    <a:pt x="323850" y="172528"/>
                    <a:pt x="323850" y="175137"/>
                  </a:cubicBezTo>
                  <a:cubicBezTo>
                    <a:pt x="323850" y="184265"/>
                    <a:pt x="315856" y="192089"/>
                    <a:pt x="306529" y="192089"/>
                  </a:cubicBezTo>
                  <a:cubicBezTo>
                    <a:pt x="306529" y="192089"/>
                    <a:pt x="306529" y="192089"/>
                    <a:pt x="267890" y="192089"/>
                  </a:cubicBezTo>
                  <a:cubicBezTo>
                    <a:pt x="257231" y="192089"/>
                    <a:pt x="249237" y="184265"/>
                    <a:pt x="249237" y="175137"/>
                  </a:cubicBezTo>
                  <a:cubicBezTo>
                    <a:pt x="249237" y="175137"/>
                    <a:pt x="249237" y="175137"/>
                    <a:pt x="249237" y="172528"/>
                  </a:cubicBezTo>
                  <a:cubicBezTo>
                    <a:pt x="249237" y="163400"/>
                    <a:pt x="257231" y="155576"/>
                    <a:pt x="267890" y="155576"/>
                  </a:cubicBezTo>
                  <a:close/>
                  <a:moveTo>
                    <a:pt x="175670" y="15876"/>
                  </a:moveTo>
                  <a:cubicBezTo>
                    <a:pt x="174353" y="15876"/>
                    <a:pt x="173037" y="17146"/>
                    <a:pt x="173037" y="19686"/>
                  </a:cubicBezTo>
                  <a:cubicBezTo>
                    <a:pt x="173037" y="20956"/>
                    <a:pt x="174353" y="22226"/>
                    <a:pt x="175670" y="22226"/>
                  </a:cubicBezTo>
                  <a:cubicBezTo>
                    <a:pt x="175670" y="22226"/>
                    <a:pt x="175670" y="22226"/>
                    <a:pt x="224379" y="22226"/>
                  </a:cubicBezTo>
                  <a:cubicBezTo>
                    <a:pt x="225695" y="22226"/>
                    <a:pt x="227012" y="20956"/>
                    <a:pt x="227012" y="19686"/>
                  </a:cubicBezTo>
                  <a:cubicBezTo>
                    <a:pt x="227012" y="17146"/>
                    <a:pt x="225695" y="15876"/>
                    <a:pt x="224379" y="15876"/>
                  </a:cubicBezTo>
                  <a:cubicBezTo>
                    <a:pt x="224379" y="15876"/>
                    <a:pt x="224379" y="15876"/>
                    <a:pt x="175670" y="15876"/>
                  </a:cubicBezTo>
                  <a:close/>
                  <a:moveTo>
                    <a:pt x="125064" y="0"/>
                  </a:moveTo>
                  <a:cubicBezTo>
                    <a:pt x="125064" y="0"/>
                    <a:pt x="125064" y="0"/>
                    <a:pt x="276458" y="0"/>
                  </a:cubicBezTo>
                  <a:cubicBezTo>
                    <a:pt x="288306" y="0"/>
                    <a:pt x="298837" y="10517"/>
                    <a:pt x="298837" y="22349"/>
                  </a:cubicBezTo>
                  <a:cubicBezTo>
                    <a:pt x="298837" y="22349"/>
                    <a:pt x="298837" y="22349"/>
                    <a:pt x="298837" y="109116"/>
                  </a:cubicBezTo>
                  <a:cubicBezTo>
                    <a:pt x="298837" y="109116"/>
                    <a:pt x="298837" y="109116"/>
                    <a:pt x="306736" y="109116"/>
                  </a:cubicBezTo>
                  <a:cubicBezTo>
                    <a:pt x="315951" y="109116"/>
                    <a:pt x="323850" y="118318"/>
                    <a:pt x="323850" y="127521"/>
                  </a:cubicBezTo>
                  <a:cubicBezTo>
                    <a:pt x="323850" y="127521"/>
                    <a:pt x="323850" y="127521"/>
                    <a:pt x="323850" y="130150"/>
                  </a:cubicBezTo>
                  <a:cubicBezTo>
                    <a:pt x="323850" y="139353"/>
                    <a:pt x="315951" y="147241"/>
                    <a:pt x="306736" y="147241"/>
                  </a:cubicBezTo>
                  <a:cubicBezTo>
                    <a:pt x="306736" y="147241"/>
                    <a:pt x="306736" y="147241"/>
                    <a:pt x="268559" y="147241"/>
                  </a:cubicBezTo>
                  <a:cubicBezTo>
                    <a:pt x="258027" y="147241"/>
                    <a:pt x="250128" y="139353"/>
                    <a:pt x="250128" y="130150"/>
                  </a:cubicBezTo>
                  <a:cubicBezTo>
                    <a:pt x="250128" y="130150"/>
                    <a:pt x="250128" y="130150"/>
                    <a:pt x="250128" y="127521"/>
                  </a:cubicBezTo>
                  <a:cubicBezTo>
                    <a:pt x="250128" y="118318"/>
                    <a:pt x="258027" y="109116"/>
                    <a:pt x="268559" y="109116"/>
                  </a:cubicBezTo>
                  <a:cubicBezTo>
                    <a:pt x="268559" y="109116"/>
                    <a:pt x="268559" y="109116"/>
                    <a:pt x="272508" y="109116"/>
                  </a:cubicBezTo>
                  <a:cubicBezTo>
                    <a:pt x="272508" y="109116"/>
                    <a:pt x="272508" y="109116"/>
                    <a:pt x="283040" y="109116"/>
                  </a:cubicBezTo>
                  <a:cubicBezTo>
                    <a:pt x="283040" y="109116"/>
                    <a:pt x="283040" y="109116"/>
                    <a:pt x="283040" y="35496"/>
                  </a:cubicBezTo>
                  <a:cubicBezTo>
                    <a:pt x="283040" y="35496"/>
                    <a:pt x="283040" y="35496"/>
                    <a:pt x="118481" y="35496"/>
                  </a:cubicBezTo>
                  <a:cubicBezTo>
                    <a:pt x="118481" y="35496"/>
                    <a:pt x="118481" y="35496"/>
                    <a:pt x="118481" y="76250"/>
                  </a:cubicBezTo>
                  <a:cubicBezTo>
                    <a:pt x="134279" y="67047"/>
                    <a:pt x="148760" y="59159"/>
                    <a:pt x="155342" y="56530"/>
                  </a:cubicBezTo>
                  <a:cubicBezTo>
                    <a:pt x="176406" y="44698"/>
                    <a:pt x="188254" y="59159"/>
                    <a:pt x="184305" y="74935"/>
                  </a:cubicBezTo>
                  <a:cubicBezTo>
                    <a:pt x="181672" y="86767"/>
                    <a:pt x="160608" y="99913"/>
                    <a:pt x="139545" y="117004"/>
                  </a:cubicBezTo>
                  <a:cubicBezTo>
                    <a:pt x="134279" y="120948"/>
                    <a:pt x="126380" y="126206"/>
                    <a:pt x="118481" y="131465"/>
                  </a:cubicBezTo>
                  <a:cubicBezTo>
                    <a:pt x="118481" y="131465"/>
                    <a:pt x="118481" y="131465"/>
                    <a:pt x="118481" y="294481"/>
                  </a:cubicBezTo>
                  <a:cubicBezTo>
                    <a:pt x="118481" y="294481"/>
                    <a:pt x="118481" y="294481"/>
                    <a:pt x="283040" y="294481"/>
                  </a:cubicBezTo>
                  <a:cubicBezTo>
                    <a:pt x="283040" y="294481"/>
                    <a:pt x="283040" y="294481"/>
                    <a:pt x="283040" y="282649"/>
                  </a:cubicBezTo>
                  <a:cubicBezTo>
                    <a:pt x="283040" y="282649"/>
                    <a:pt x="283040" y="282649"/>
                    <a:pt x="268559" y="282649"/>
                  </a:cubicBezTo>
                  <a:cubicBezTo>
                    <a:pt x="258027" y="282649"/>
                    <a:pt x="250128" y="274762"/>
                    <a:pt x="250128" y="264244"/>
                  </a:cubicBezTo>
                  <a:cubicBezTo>
                    <a:pt x="250128" y="264244"/>
                    <a:pt x="250128" y="264244"/>
                    <a:pt x="250128" y="262930"/>
                  </a:cubicBezTo>
                  <a:cubicBezTo>
                    <a:pt x="250128" y="252413"/>
                    <a:pt x="258027" y="244525"/>
                    <a:pt x="268559" y="244525"/>
                  </a:cubicBezTo>
                  <a:cubicBezTo>
                    <a:pt x="268559" y="244525"/>
                    <a:pt x="268559" y="244525"/>
                    <a:pt x="306736" y="244525"/>
                  </a:cubicBezTo>
                  <a:cubicBezTo>
                    <a:pt x="315951" y="244525"/>
                    <a:pt x="323850" y="252413"/>
                    <a:pt x="323850" y="262930"/>
                  </a:cubicBezTo>
                  <a:cubicBezTo>
                    <a:pt x="323850" y="262930"/>
                    <a:pt x="323850" y="262930"/>
                    <a:pt x="323850" y="264244"/>
                  </a:cubicBezTo>
                  <a:cubicBezTo>
                    <a:pt x="323850" y="274762"/>
                    <a:pt x="315951" y="282649"/>
                    <a:pt x="306736" y="282649"/>
                  </a:cubicBezTo>
                  <a:cubicBezTo>
                    <a:pt x="306736" y="282649"/>
                    <a:pt x="306736" y="282649"/>
                    <a:pt x="301470" y="282649"/>
                  </a:cubicBezTo>
                  <a:cubicBezTo>
                    <a:pt x="301470" y="282649"/>
                    <a:pt x="301470" y="282649"/>
                    <a:pt x="298837" y="282649"/>
                  </a:cubicBezTo>
                  <a:cubicBezTo>
                    <a:pt x="298837" y="282649"/>
                    <a:pt x="298837" y="282649"/>
                    <a:pt x="298837" y="314201"/>
                  </a:cubicBezTo>
                  <a:cubicBezTo>
                    <a:pt x="298837" y="326033"/>
                    <a:pt x="288306" y="336550"/>
                    <a:pt x="276458" y="336550"/>
                  </a:cubicBezTo>
                  <a:cubicBezTo>
                    <a:pt x="276458" y="336550"/>
                    <a:pt x="276458" y="336550"/>
                    <a:pt x="125064" y="336550"/>
                  </a:cubicBezTo>
                  <a:cubicBezTo>
                    <a:pt x="113216" y="336550"/>
                    <a:pt x="102684" y="326033"/>
                    <a:pt x="102684" y="314201"/>
                  </a:cubicBezTo>
                  <a:cubicBezTo>
                    <a:pt x="102684" y="314201"/>
                    <a:pt x="102684" y="314201"/>
                    <a:pt x="102684" y="287908"/>
                  </a:cubicBezTo>
                  <a:cubicBezTo>
                    <a:pt x="102684" y="287908"/>
                    <a:pt x="102684" y="287908"/>
                    <a:pt x="75038" y="287908"/>
                  </a:cubicBezTo>
                  <a:cubicBezTo>
                    <a:pt x="75038" y="287908"/>
                    <a:pt x="35544" y="287908"/>
                    <a:pt x="13164" y="255042"/>
                  </a:cubicBezTo>
                  <a:cubicBezTo>
                    <a:pt x="13164" y="253727"/>
                    <a:pt x="13164" y="253727"/>
                    <a:pt x="11848" y="253727"/>
                  </a:cubicBezTo>
                  <a:cubicBezTo>
                    <a:pt x="11848" y="252413"/>
                    <a:pt x="10531" y="251098"/>
                    <a:pt x="9215" y="249783"/>
                  </a:cubicBezTo>
                  <a:cubicBezTo>
                    <a:pt x="9215" y="248469"/>
                    <a:pt x="7899" y="245839"/>
                    <a:pt x="7899" y="244525"/>
                  </a:cubicBezTo>
                  <a:cubicBezTo>
                    <a:pt x="6582" y="243210"/>
                    <a:pt x="6582" y="241895"/>
                    <a:pt x="6582" y="240581"/>
                  </a:cubicBezTo>
                  <a:cubicBezTo>
                    <a:pt x="5266" y="237951"/>
                    <a:pt x="3949" y="235322"/>
                    <a:pt x="2633" y="231378"/>
                  </a:cubicBezTo>
                  <a:cubicBezTo>
                    <a:pt x="2633" y="230063"/>
                    <a:pt x="2633" y="230063"/>
                    <a:pt x="2633" y="228749"/>
                  </a:cubicBezTo>
                  <a:cubicBezTo>
                    <a:pt x="1316" y="226120"/>
                    <a:pt x="1316" y="223490"/>
                    <a:pt x="0" y="219546"/>
                  </a:cubicBezTo>
                  <a:cubicBezTo>
                    <a:pt x="0" y="218232"/>
                    <a:pt x="0" y="216917"/>
                    <a:pt x="0" y="215602"/>
                  </a:cubicBezTo>
                  <a:cubicBezTo>
                    <a:pt x="0" y="211658"/>
                    <a:pt x="0" y="207714"/>
                    <a:pt x="0" y="202456"/>
                  </a:cubicBezTo>
                  <a:cubicBezTo>
                    <a:pt x="0" y="149870"/>
                    <a:pt x="23696" y="127521"/>
                    <a:pt x="40810" y="119633"/>
                  </a:cubicBezTo>
                  <a:cubicBezTo>
                    <a:pt x="40810" y="119633"/>
                    <a:pt x="72405" y="102543"/>
                    <a:pt x="102684" y="85452"/>
                  </a:cubicBezTo>
                  <a:cubicBezTo>
                    <a:pt x="102684" y="85452"/>
                    <a:pt x="102684" y="85452"/>
                    <a:pt x="102684" y="22349"/>
                  </a:cubicBezTo>
                  <a:cubicBezTo>
                    <a:pt x="102684" y="10517"/>
                    <a:pt x="113216" y="0"/>
                    <a:pt x="125064" y="0"/>
                  </a:cubicBezTo>
                  <a:close/>
                </a:path>
              </a:pathLst>
            </a:custGeom>
            <a:solidFill>
              <a:schemeClr val="bg1"/>
            </a:solidFill>
            <a:ln w="12600">
              <a:noFill/>
            </a:ln>
          </p:spPr>
          <p:style>
            <a:lnRef idx="0"/>
            <a:fillRef idx="0"/>
            <a:effectRef idx="0"/>
            <a:fontRef idx="minor"/>
          </p:style>
        </p:sp>
      </p:grpSp>
      <p:sp>
        <p:nvSpPr>
          <p:cNvPr id="114" name="CustomShape 32"/>
          <p:cNvSpPr/>
          <p:nvPr/>
        </p:nvSpPr>
        <p:spPr>
          <a:xfrm>
            <a:off x="914400" y="2651760"/>
            <a:ext cx="630360" cy="392040"/>
          </a:xfrm>
          <a:custGeom>
            <a:avLst/>
            <a:gdLst/>
            <a:ahLst/>
            <a:rect l="l" t="t" r="r" b="b"/>
            <a:pathLst>
              <a:path w="331788" h="206375">
                <a:moveTo>
                  <a:pt x="308536" y="66675"/>
                </a:moveTo>
                <a:cubicBezTo>
                  <a:pt x="308536" y="66675"/>
                  <a:pt x="308536" y="66675"/>
                  <a:pt x="314995" y="66675"/>
                </a:cubicBezTo>
                <a:cubicBezTo>
                  <a:pt x="324037" y="66675"/>
                  <a:pt x="331788" y="73143"/>
                  <a:pt x="331788" y="83491"/>
                </a:cubicBezTo>
                <a:cubicBezTo>
                  <a:pt x="331788" y="83491"/>
                  <a:pt x="331788" y="83491"/>
                  <a:pt x="331788" y="189559"/>
                </a:cubicBezTo>
                <a:cubicBezTo>
                  <a:pt x="331788" y="198614"/>
                  <a:pt x="324037" y="206375"/>
                  <a:pt x="314995" y="206375"/>
                </a:cubicBezTo>
                <a:cubicBezTo>
                  <a:pt x="314995" y="206375"/>
                  <a:pt x="314995" y="206375"/>
                  <a:pt x="85056" y="206375"/>
                </a:cubicBezTo>
                <a:cubicBezTo>
                  <a:pt x="76014" y="206375"/>
                  <a:pt x="68263" y="198614"/>
                  <a:pt x="68263" y="189559"/>
                </a:cubicBezTo>
                <a:cubicBezTo>
                  <a:pt x="68263" y="189559"/>
                  <a:pt x="68263" y="189559"/>
                  <a:pt x="68263" y="183092"/>
                </a:cubicBezTo>
                <a:cubicBezTo>
                  <a:pt x="68263" y="183092"/>
                  <a:pt x="68263" y="183092"/>
                  <a:pt x="281408" y="183092"/>
                </a:cubicBezTo>
                <a:cubicBezTo>
                  <a:pt x="296910" y="183092"/>
                  <a:pt x="308536" y="171450"/>
                  <a:pt x="308536" y="155928"/>
                </a:cubicBezTo>
                <a:cubicBezTo>
                  <a:pt x="308536" y="155928"/>
                  <a:pt x="308536" y="155928"/>
                  <a:pt x="308536" y="66675"/>
                </a:cubicBezTo>
                <a:close/>
                <a:moveTo>
                  <a:pt x="275059" y="33338"/>
                </a:moveTo>
                <a:cubicBezTo>
                  <a:pt x="275059" y="33338"/>
                  <a:pt x="275059" y="33338"/>
                  <a:pt x="281557" y="33338"/>
                </a:cubicBezTo>
                <a:cubicBezTo>
                  <a:pt x="290654" y="33338"/>
                  <a:pt x="298451" y="41099"/>
                  <a:pt x="298451" y="50154"/>
                </a:cubicBezTo>
                <a:cubicBezTo>
                  <a:pt x="298451" y="50154"/>
                  <a:pt x="298451" y="50154"/>
                  <a:pt x="298451" y="156222"/>
                </a:cubicBezTo>
                <a:cubicBezTo>
                  <a:pt x="298451" y="165277"/>
                  <a:pt x="290654" y="173038"/>
                  <a:pt x="281557" y="173038"/>
                </a:cubicBezTo>
                <a:cubicBezTo>
                  <a:pt x="281557" y="173038"/>
                  <a:pt x="281557" y="173038"/>
                  <a:pt x="50232" y="173038"/>
                </a:cubicBezTo>
                <a:cubicBezTo>
                  <a:pt x="41135" y="173038"/>
                  <a:pt x="33338" y="165277"/>
                  <a:pt x="33338" y="156222"/>
                </a:cubicBezTo>
                <a:cubicBezTo>
                  <a:pt x="33338" y="156222"/>
                  <a:pt x="33338" y="156222"/>
                  <a:pt x="33338" y="149755"/>
                </a:cubicBezTo>
                <a:cubicBezTo>
                  <a:pt x="33338" y="149755"/>
                  <a:pt x="33338" y="149755"/>
                  <a:pt x="247768" y="149755"/>
                </a:cubicBezTo>
                <a:cubicBezTo>
                  <a:pt x="263363" y="149755"/>
                  <a:pt x="275059" y="138113"/>
                  <a:pt x="275059" y="122591"/>
                </a:cubicBezTo>
                <a:cubicBezTo>
                  <a:pt x="275059" y="122591"/>
                  <a:pt x="275059" y="122591"/>
                  <a:pt x="275059" y="33338"/>
                </a:cubicBezTo>
                <a:close/>
                <a:moveTo>
                  <a:pt x="99109" y="21630"/>
                </a:moveTo>
                <a:cubicBezTo>
                  <a:pt x="97823" y="21630"/>
                  <a:pt x="97823" y="21630"/>
                  <a:pt x="97823" y="22920"/>
                </a:cubicBezTo>
                <a:cubicBezTo>
                  <a:pt x="96536" y="24210"/>
                  <a:pt x="95250" y="25499"/>
                  <a:pt x="95250" y="28079"/>
                </a:cubicBezTo>
                <a:cubicBezTo>
                  <a:pt x="95250" y="29369"/>
                  <a:pt x="96536" y="30659"/>
                  <a:pt x="96536" y="31949"/>
                </a:cubicBezTo>
                <a:cubicBezTo>
                  <a:pt x="96536" y="31949"/>
                  <a:pt x="96536" y="31949"/>
                  <a:pt x="97823" y="33238"/>
                </a:cubicBezTo>
                <a:cubicBezTo>
                  <a:pt x="97823" y="33238"/>
                  <a:pt x="97823" y="33238"/>
                  <a:pt x="118406" y="66775"/>
                </a:cubicBezTo>
                <a:cubicBezTo>
                  <a:pt x="118406" y="66775"/>
                  <a:pt x="118406" y="66775"/>
                  <a:pt x="119692" y="68064"/>
                </a:cubicBezTo>
                <a:cubicBezTo>
                  <a:pt x="119692" y="68064"/>
                  <a:pt x="119692" y="68064"/>
                  <a:pt x="111974" y="68064"/>
                </a:cubicBezTo>
                <a:cubicBezTo>
                  <a:pt x="108114" y="68064"/>
                  <a:pt x="104255" y="71934"/>
                  <a:pt x="104255" y="75804"/>
                </a:cubicBezTo>
                <a:cubicBezTo>
                  <a:pt x="104255" y="79673"/>
                  <a:pt x="108114" y="83543"/>
                  <a:pt x="111974" y="83543"/>
                </a:cubicBezTo>
                <a:cubicBezTo>
                  <a:pt x="111974" y="83543"/>
                  <a:pt x="111974" y="83543"/>
                  <a:pt x="124838" y="83543"/>
                </a:cubicBezTo>
                <a:cubicBezTo>
                  <a:pt x="124838" y="83543"/>
                  <a:pt x="124838" y="83543"/>
                  <a:pt x="124838" y="89992"/>
                </a:cubicBezTo>
                <a:cubicBezTo>
                  <a:pt x="124838" y="89992"/>
                  <a:pt x="124838" y="89992"/>
                  <a:pt x="111974" y="89992"/>
                </a:cubicBezTo>
                <a:cubicBezTo>
                  <a:pt x="108114" y="89992"/>
                  <a:pt x="104255" y="93861"/>
                  <a:pt x="104255" y="97731"/>
                </a:cubicBezTo>
                <a:cubicBezTo>
                  <a:pt x="104255" y="101601"/>
                  <a:pt x="108114" y="105470"/>
                  <a:pt x="111974" y="105470"/>
                </a:cubicBezTo>
                <a:cubicBezTo>
                  <a:pt x="111974" y="105470"/>
                  <a:pt x="111974" y="105470"/>
                  <a:pt x="124838" y="105470"/>
                </a:cubicBezTo>
                <a:cubicBezTo>
                  <a:pt x="124838" y="105470"/>
                  <a:pt x="124838" y="105470"/>
                  <a:pt x="124838" y="114499"/>
                </a:cubicBezTo>
                <a:cubicBezTo>
                  <a:pt x="124838" y="119658"/>
                  <a:pt x="128697" y="122238"/>
                  <a:pt x="132557" y="122238"/>
                </a:cubicBezTo>
                <a:cubicBezTo>
                  <a:pt x="136416" y="122238"/>
                  <a:pt x="140275" y="119658"/>
                  <a:pt x="140275" y="114499"/>
                </a:cubicBezTo>
                <a:cubicBezTo>
                  <a:pt x="140275" y="114499"/>
                  <a:pt x="140275" y="114499"/>
                  <a:pt x="140275" y="105470"/>
                </a:cubicBezTo>
                <a:cubicBezTo>
                  <a:pt x="140275" y="105470"/>
                  <a:pt x="140275" y="105470"/>
                  <a:pt x="153139" y="105470"/>
                </a:cubicBezTo>
                <a:cubicBezTo>
                  <a:pt x="158285" y="105470"/>
                  <a:pt x="160858" y="101601"/>
                  <a:pt x="160858" y="97731"/>
                </a:cubicBezTo>
                <a:cubicBezTo>
                  <a:pt x="160858" y="93861"/>
                  <a:pt x="158285" y="89992"/>
                  <a:pt x="153139" y="89992"/>
                </a:cubicBezTo>
                <a:cubicBezTo>
                  <a:pt x="153139" y="89992"/>
                  <a:pt x="153139" y="89992"/>
                  <a:pt x="140275" y="89992"/>
                </a:cubicBezTo>
                <a:cubicBezTo>
                  <a:pt x="140275" y="89992"/>
                  <a:pt x="140275" y="89992"/>
                  <a:pt x="140275" y="83543"/>
                </a:cubicBezTo>
                <a:cubicBezTo>
                  <a:pt x="140275" y="83543"/>
                  <a:pt x="140275" y="83543"/>
                  <a:pt x="153139" y="83543"/>
                </a:cubicBezTo>
                <a:cubicBezTo>
                  <a:pt x="158285" y="83543"/>
                  <a:pt x="160858" y="79673"/>
                  <a:pt x="160858" y="75804"/>
                </a:cubicBezTo>
                <a:cubicBezTo>
                  <a:pt x="160858" y="71934"/>
                  <a:pt x="158285" y="68064"/>
                  <a:pt x="153139" y="68064"/>
                </a:cubicBezTo>
                <a:cubicBezTo>
                  <a:pt x="153139" y="68064"/>
                  <a:pt x="153139" y="68064"/>
                  <a:pt x="145421" y="68064"/>
                </a:cubicBezTo>
                <a:cubicBezTo>
                  <a:pt x="145421" y="68064"/>
                  <a:pt x="145421" y="68064"/>
                  <a:pt x="146707" y="66775"/>
                </a:cubicBezTo>
                <a:cubicBezTo>
                  <a:pt x="146707" y="66775"/>
                  <a:pt x="146707" y="66775"/>
                  <a:pt x="168577" y="33238"/>
                </a:cubicBezTo>
                <a:cubicBezTo>
                  <a:pt x="168577" y="33238"/>
                  <a:pt x="168577" y="33238"/>
                  <a:pt x="168577" y="31949"/>
                </a:cubicBezTo>
                <a:cubicBezTo>
                  <a:pt x="169863" y="30659"/>
                  <a:pt x="169863" y="29369"/>
                  <a:pt x="169863" y="28079"/>
                </a:cubicBezTo>
                <a:cubicBezTo>
                  <a:pt x="169863" y="25499"/>
                  <a:pt x="169863" y="24210"/>
                  <a:pt x="168577" y="22920"/>
                </a:cubicBezTo>
                <a:cubicBezTo>
                  <a:pt x="167290" y="21630"/>
                  <a:pt x="167290" y="21630"/>
                  <a:pt x="166004" y="21630"/>
                </a:cubicBezTo>
                <a:cubicBezTo>
                  <a:pt x="163431" y="19050"/>
                  <a:pt x="159572" y="20340"/>
                  <a:pt x="156999" y="22920"/>
                </a:cubicBezTo>
                <a:cubicBezTo>
                  <a:pt x="156999" y="22920"/>
                  <a:pt x="155712" y="22920"/>
                  <a:pt x="155712" y="22920"/>
                </a:cubicBezTo>
                <a:cubicBezTo>
                  <a:pt x="155712" y="22920"/>
                  <a:pt x="155712" y="22920"/>
                  <a:pt x="153139" y="28079"/>
                </a:cubicBezTo>
                <a:cubicBezTo>
                  <a:pt x="153139" y="28079"/>
                  <a:pt x="153139" y="28079"/>
                  <a:pt x="150567" y="33238"/>
                </a:cubicBezTo>
                <a:cubicBezTo>
                  <a:pt x="150567" y="33238"/>
                  <a:pt x="150567" y="33238"/>
                  <a:pt x="132557" y="60325"/>
                </a:cubicBezTo>
                <a:cubicBezTo>
                  <a:pt x="132557" y="60325"/>
                  <a:pt x="132557" y="60325"/>
                  <a:pt x="115833" y="33238"/>
                </a:cubicBezTo>
                <a:cubicBezTo>
                  <a:pt x="115833" y="33238"/>
                  <a:pt x="115833" y="33238"/>
                  <a:pt x="111974" y="28079"/>
                </a:cubicBezTo>
                <a:cubicBezTo>
                  <a:pt x="111974" y="28079"/>
                  <a:pt x="111974" y="28079"/>
                  <a:pt x="109401" y="22920"/>
                </a:cubicBezTo>
                <a:cubicBezTo>
                  <a:pt x="106828" y="20340"/>
                  <a:pt x="101682" y="19050"/>
                  <a:pt x="99109" y="21630"/>
                </a:cubicBezTo>
                <a:close/>
                <a:moveTo>
                  <a:pt x="16894" y="0"/>
                </a:moveTo>
                <a:cubicBezTo>
                  <a:pt x="16894" y="0"/>
                  <a:pt x="16894" y="0"/>
                  <a:pt x="248219" y="0"/>
                </a:cubicBezTo>
                <a:cubicBezTo>
                  <a:pt x="257316" y="0"/>
                  <a:pt x="265113" y="7761"/>
                  <a:pt x="265113" y="16816"/>
                </a:cubicBezTo>
                <a:cubicBezTo>
                  <a:pt x="265113" y="16816"/>
                  <a:pt x="265113" y="16816"/>
                  <a:pt x="265113" y="122884"/>
                </a:cubicBezTo>
                <a:cubicBezTo>
                  <a:pt x="265113" y="133233"/>
                  <a:pt x="257316" y="139700"/>
                  <a:pt x="248219" y="139700"/>
                </a:cubicBezTo>
                <a:cubicBezTo>
                  <a:pt x="248219" y="139700"/>
                  <a:pt x="248219" y="139700"/>
                  <a:pt x="23392" y="139700"/>
                </a:cubicBezTo>
                <a:lnTo>
                  <a:pt x="16894" y="139700"/>
                </a:lnTo>
                <a:cubicBezTo>
                  <a:pt x="7797" y="139700"/>
                  <a:pt x="0" y="133233"/>
                  <a:pt x="0" y="122884"/>
                </a:cubicBezTo>
                <a:cubicBezTo>
                  <a:pt x="0" y="122884"/>
                  <a:pt x="0" y="122884"/>
                  <a:pt x="0" y="16816"/>
                </a:cubicBezTo>
                <a:cubicBezTo>
                  <a:pt x="0" y="7761"/>
                  <a:pt x="7797" y="0"/>
                  <a:pt x="16894" y="0"/>
                </a:cubicBezTo>
                <a:close/>
              </a:path>
            </a:pathLst>
          </a:custGeom>
          <a:solidFill>
            <a:schemeClr val="bg1"/>
          </a:solidFill>
          <a:ln w="12600">
            <a:noFill/>
          </a:ln>
        </p:spPr>
        <p:style>
          <a:lnRef idx="0"/>
          <a:fillRef idx="0"/>
          <a:effectRef idx="0"/>
          <a:fontRef idx="minor"/>
        </p:style>
      </p:sp>
      <p:sp>
        <p:nvSpPr>
          <p:cNvPr id="115" name="CustomShape 33"/>
          <p:cNvSpPr/>
          <p:nvPr/>
        </p:nvSpPr>
        <p:spPr>
          <a:xfrm>
            <a:off x="1078200" y="428400"/>
            <a:ext cx="1756440" cy="39456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US" sz="2000" spc="599" strike="noStrike">
                <a:solidFill>
                  <a:srgbClr val="0f47a6"/>
                </a:solidFill>
                <a:latin typeface="Yeseva One"/>
                <a:ea typeface="Yeseva One"/>
              </a:rPr>
              <a:t>Benefits</a:t>
            </a:r>
            <a:endParaRPr b="0" lang="en-US" sz="2000" spc="-1" strike="noStrike">
              <a:latin typeface="Arial"/>
            </a:endParaRPr>
          </a:p>
        </p:txBody>
      </p:sp>
    </p:spTree>
  </p:cSld>
  <mc:AlternateContent>
    <mc:Choice Requires="p14">
      <p:transition spd="slow" advTm="0" p14:dur="1500">
        <p:random/>
      </p:transition>
    </mc:Choice>
    <mc:Fallback>
      <p:transition spd="slow" advTm="0">
        <p:random/>
      </p:transition>
    </mc:Fallback>
  </mc:AlternateContent>
  <p:timing>
    <p:tnLst>
      <p:par>
        <p:cTn id="155" dur="indefinite" restart="never" nodeType="tmRoot">
          <p:childTnLst>
            <p:seq>
              <p:cTn id="156" dur="indefinite" nodeType="mainSeq">
                <p:childTnLst>
                  <p:par>
                    <p:cTn id="157" fill="hold">
                      <p:stCondLst>
                        <p:cond delay="0"/>
                      </p:stCondLst>
                      <p:childTnLst>
                        <p:par>
                          <p:cTn id="158" fill="hold">
                            <p:stCondLst>
                              <p:cond delay="0"/>
                            </p:stCondLst>
                            <p:childTnLst>
                              <p:par>
                                <p:cTn id="159" nodeType="afterEffect" fill="hold" presetClass="entr" presetID="49">
                                  <p:stCondLst>
                                    <p:cond delay="0"/>
                                  </p:stCondLst>
                                  <p:childTnLst>
                                    <p:set>
                                      <p:cBhvr>
                                        <p:cTn id="160" dur="1" fill="hold">
                                          <p:stCondLst>
                                            <p:cond delay="0"/>
                                          </p:stCondLst>
                                        </p:cTn>
                                        <p:tgtEl>
                                          <p:spTgt spid="83"/>
                                        </p:tgtEl>
                                        <p:attrNameLst>
                                          <p:attrName>style.visibility</p:attrName>
                                        </p:attrNameLst>
                                      </p:cBhvr>
                                      <p:to>
                                        <p:strVal val="visible"/>
                                      </p:to>
                                    </p:set>
                                    <p:anim calcmode="lin" valueType="num">
                                      <p:cBhvr additive="repl">
                                        <p:cTn id="161" dur="500" fill="hold"/>
                                        <p:tgtEl>
                                          <p:spTgt spid="83"/>
                                        </p:tgtEl>
                                        <p:attrNameLst>
                                          <p:attrName>ppt_w</p:attrName>
                                        </p:attrNameLst>
                                      </p:cBhvr>
                                      <p:tavLst>
                                        <p:tav tm="0">
                                          <p:val>
                                            <p:fltVal val="0"/>
                                          </p:val>
                                        </p:tav>
                                        <p:tav tm="100000">
                                          <p:val>
                                            <p:strVal val="#ppt_w"/>
                                          </p:val>
                                        </p:tav>
                                      </p:tavLst>
                                    </p:anim>
                                    <p:anim calcmode="lin" valueType="num">
                                      <p:cBhvr additive="repl">
                                        <p:cTn id="162" dur="500" fill="hold"/>
                                        <p:tgtEl>
                                          <p:spTgt spid="83"/>
                                        </p:tgtEl>
                                        <p:attrNameLst>
                                          <p:attrName>ppt_h</p:attrName>
                                        </p:attrNameLst>
                                      </p:cBhvr>
                                      <p:tavLst>
                                        <p:tav tm="0">
                                          <p:val>
                                            <p:fltVal val="0"/>
                                          </p:val>
                                        </p:tav>
                                        <p:tav tm="100000">
                                          <p:val>
                                            <p:strVal val="#ppt_h"/>
                                          </p:val>
                                        </p:tav>
                                      </p:tavLst>
                                    </p:anim>
                                    <p:anim calcmode="lin" valueType="num">
                                      <p:cBhvr additive="repl">
                                        <p:cTn id="163" dur="500" fill="hold"/>
                                        <p:tgtEl>
                                          <p:spTgt spid="83"/>
                                        </p:tgtEl>
                                        <p:attrNameLst>
                                          <p:attrName>r</p:attrName>
                                        </p:attrNameLst>
                                      </p:cBhvr>
                                      <p:tavLst>
                                        <p:tav tm="0">
                                          <p:val>
                                            <p:strVal val="360"/>
                                          </p:val>
                                        </p:tav>
                                        <p:tav tm="100000">
                                          <p:val>
                                            <p:strVal val="0"/>
                                          </p:val>
                                        </p:tav>
                                      </p:tavLst>
                                    </p:anim>
                                    <p:animEffect filter="fade" transition="in">
                                      <p:cBhvr additive="repl">
                                        <p:cTn id="164" dur="500"/>
                                        <p:tgtEl>
                                          <p:spTgt spid="83"/>
                                        </p:tgtEl>
                                      </p:cBhvr>
                                    </p:animEffect>
                                  </p:childTnLst>
                                </p:cTn>
                              </p:par>
                              <p:par>
                                <p:cTn id="165" nodeType="withEffect" fill="hold" presetClass="entr" presetID="41">
                                  <p:stCondLst>
                                    <p:cond delay="0"/>
                                  </p:stCondLst>
                                  <p:iterate type="lt">
                                    <p:tmAbs val="100"/>
                                  </p:iterate>
                                  <p:childTnLst>
                                    <p:set>
                                      <p:cBhvr>
                                        <p:cTn id="166" dur="1" fill="hold">
                                          <p:stCondLst>
                                            <p:cond delay="0"/>
                                          </p:stCondLst>
                                        </p:cTn>
                                        <p:tgtEl>
                                          <p:spTgt spid="115"/>
                                        </p:tgtEl>
                                        <p:attrNameLst>
                                          <p:attrName>style.visibility</p:attrName>
                                        </p:attrNameLst>
                                      </p:cBhvr>
                                      <p:to>
                                        <p:strVal val="visible"/>
                                      </p:to>
                                    </p:set>
                                    <p:anim calcmode="lin" valueType="num">
                                      <p:cBhvr additive="repl">
                                        <p:cTn id="167" dur="500" fill="hold"/>
                                        <p:tgtEl>
                                          <p:spTgt spid="115"/>
                                        </p:tgtEl>
                                        <p:attrNameLst>
                                          <p:attrName>ppt_x</p:attrName>
                                        </p:attrNameLst>
                                      </p:cBhvr>
                                      <p:tavLst>
                                        <p:tav tm="0">
                                          <p:val>
                                            <p:strVal val="#ppt_x"/>
                                          </p:val>
                                        </p:tav>
                                        <p:tav tm="50000">
                                          <p:val>
                                            <p:strVal val="#ppt_x+.1"/>
                                          </p:val>
                                        </p:tav>
                                        <p:tav tm="100000">
                                          <p:val>
                                            <p:strVal val="#ppt_x"/>
                                          </p:val>
                                        </p:tav>
                                      </p:tavLst>
                                    </p:anim>
                                    <p:anim calcmode="lin" valueType="num">
                                      <p:cBhvr additive="repl">
                                        <p:cTn id="168" dur="500" fill="hold"/>
                                        <p:tgtEl>
                                          <p:spTgt spid="115"/>
                                        </p:tgtEl>
                                        <p:attrNameLst>
                                          <p:attrName>ppt_y</p:attrName>
                                        </p:attrNameLst>
                                      </p:cBhvr>
                                      <p:tavLst>
                                        <p:tav tm="0">
                                          <p:val>
                                            <p:strVal val="#ppt_y"/>
                                          </p:val>
                                        </p:tav>
                                        <p:tav tm="100000">
                                          <p:val>
                                            <p:strVal val="#ppt_y"/>
                                          </p:val>
                                        </p:tav>
                                      </p:tavLst>
                                    </p:anim>
                                    <p:anim calcmode="lin" valueType="num">
                                      <p:cBhvr additive="repl">
                                        <p:cTn id="169" dur="500" fill="hold"/>
                                        <p:tgtEl>
                                          <p:spTgt spid="115"/>
                                        </p:tgtEl>
                                        <p:attrNameLst>
                                          <p:attrName>ppt_h</p:attrName>
                                        </p:attrNameLst>
                                      </p:cBhvr>
                                      <p:tavLst>
                                        <p:tav tm="0">
                                          <p:val>
                                            <p:strVal val="#ppt_h/10"/>
                                          </p:val>
                                        </p:tav>
                                        <p:tav tm="50000">
                                          <p:val>
                                            <p:strVal val="#ppt_h+.01"/>
                                          </p:val>
                                        </p:tav>
                                        <p:tav tm="100000">
                                          <p:val>
                                            <p:strVal val="#ppt_h"/>
                                          </p:val>
                                        </p:tav>
                                      </p:tavLst>
                                    </p:anim>
                                    <p:anim calcmode="lin" valueType="num">
                                      <p:cBhvr additive="repl">
                                        <p:cTn id="170" dur="500" fill="hold"/>
                                        <p:tgtEl>
                                          <p:spTgt spid="115"/>
                                        </p:tgtEl>
                                        <p:attrNameLst>
                                          <p:attrName>ppt_w</p:attrName>
                                        </p:attrNameLst>
                                      </p:cBhvr>
                                      <p:tavLst>
                                        <p:tav tm="0">
                                          <p:val>
                                            <p:strVal val="#ppt_w/10"/>
                                          </p:val>
                                        </p:tav>
                                        <p:tav tm="50000">
                                          <p:val>
                                            <p:strVal val="#ppt_w+.01"/>
                                          </p:val>
                                        </p:tav>
                                        <p:tav tm="100000">
                                          <p:val>
                                            <p:strVal val="#ppt_w"/>
                                          </p:val>
                                        </p:tav>
                                      </p:tavLst>
                                    </p:anim>
                                    <p:animEffect filter="fade" transition="in">
                                      <p:cBhvr additive="repl">
                                        <p:cTn id="171" dur="500"/>
                                        <p:tgtEl>
                                          <p:spTgt spid="115"/>
                                        </p:tgtEl>
                                      </p:cBhvr>
                                    </p:animEffect>
                                  </p:childTnLst>
                                </p:cTn>
                              </p:par>
                            </p:childTnLst>
                          </p:cTn>
                        </p:par>
                        <p:par>
                          <p:cTn id="172" fill="hold">
                            <p:stCondLst>
                              <p:cond delay="1700"/>
                            </p:stCondLst>
                            <p:childTnLst>
                              <p:par>
                                <p:cTn id="173" nodeType="afterEffect" fill="hold" presetClass="entr" presetID="53" presetSubtype="16">
                                  <p:stCondLst>
                                    <p:cond delay="0"/>
                                  </p:stCondLst>
                                  <p:childTnLst>
                                    <p:set>
                                      <p:cBhvr>
                                        <p:cTn id="174" dur="1" fill="hold">
                                          <p:stCondLst>
                                            <p:cond delay="0"/>
                                          </p:stCondLst>
                                        </p:cTn>
                                        <p:tgtEl>
                                          <p:spTgt spid="92"/>
                                        </p:tgtEl>
                                        <p:attrNameLst>
                                          <p:attrName>style.visibility</p:attrName>
                                        </p:attrNameLst>
                                      </p:cBhvr>
                                      <p:to>
                                        <p:strVal val="visible"/>
                                      </p:to>
                                    </p:set>
                                    <p:anim calcmode="lin" valueType="num">
                                      <p:cBhvr additive="repl">
                                        <p:cTn id="175" dur="500" fill="hold"/>
                                        <p:tgtEl>
                                          <p:spTgt spid="92"/>
                                        </p:tgtEl>
                                        <p:attrNameLst>
                                          <p:attrName>ppt_w</p:attrName>
                                        </p:attrNameLst>
                                      </p:cBhvr>
                                      <p:tavLst>
                                        <p:tav tm="0">
                                          <p:val>
                                            <p:fltVal val="0"/>
                                          </p:val>
                                        </p:tav>
                                        <p:tav tm="100000">
                                          <p:val>
                                            <p:strVal val="#ppt_w"/>
                                          </p:val>
                                        </p:tav>
                                      </p:tavLst>
                                    </p:anim>
                                    <p:anim calcmode="lin" valueType="num">
                                      <p:cBhvr additive="repl">
                                        <p:cTn id="176" dur="500" fill="hold"/>
                                        <p:tgtEl>
                                          <p:spTgt spid="92"/>
                                        </p:tgtEl>
                                        <p:attrNameLst>
                                          <p:attrName>ppt_h</p:attrName>
                                        </p:attrNameLst>
                                      </p:cBhvr>
                                      <p:tavLst>
                                        <p:tav tm="0">
                                          <p:val>
                                            <p:fltVal val="0"/>
                                          </p:val>
                                        </p:tav>
                                        <p:tav tm="100000">
                                          <p:val>
                                            <p:strVal val="#ppt_h"/>
                                          </p:val>
                                        </p:tav>
                                      </p:tavLst>
                                    </p:anim>
                                    <p:animEffect filter="fade" transition="in">
                                      <p:cBhvr additive="repl">
                                        <p:cTn id="177" dur="500"/>
                                        <p:tgtEl>
                                          <p:spTgt spid="92"/>
                                        </p:tgtEl>
                                      </p:cBhvr>
                                    </p:animEffect>
                                  </p:childTnLst>
                                </p:cTn>
                              </p:par>
                            </p:childTnLst>
                          </p:cTn>
                        </p:par>
                        <p:par>
                          <p:cTn id="178" fill="hold">
                            <p:stCondLst>
                              <p:cond delay="2200"/>
                            </p:stCondLst>
                            <p:childTnLst>
                              <p:par>
                                <p:cTn id="179" nodeType="afterEffect" fill="hold" presetClass="entr" presetID="53" presetSubtype="16">
                                  <p:stCondLst>
                                    <p:cond delay="0"/>
                                  </p:stCondLst>
                                  <p:iterate type="lt">
                                    <p:tmAbs val="100"/>
                                  </p:iterate>
                                  <p:childTnLst>
                                    <p:set>
                                      <p:cBhvr>
                                        <p:cTn id="180" dur="1" fill="hold">
                                          <p:stCondLst>
                                            <p:cond delay="0"/>
                                          </p:stCondLst>
                                        </p:cTn>
                                        <p:tgtEl>
                                          <p:spTgt spid="104"/>
                                        </p:tgtEl>
                                        <p:attrNameLst>
                                          <p:attrName>style.visibility</p:attrName>
                                        </p:attrNameLst>
                                      </p:cBhvr>
                                      <p:to>
                                        <p:strVal val="visible"/>
                                      </p:to>
                                    </p:set>
                                    <p:anim calcmode="lin" valueType="num">
                                      <p:cBhvr additive="repl">
                                        <p:cTn id="181" dur="500" fill="hold"/>
                                        <p:tgtEl>
                                          <p:spTgt spid="104"/>
                                        </p:tgtEl>
                                        <p:attrNameLst>
                                          <p:attrName>ppt_w</p:attrName>
                                        </p:attrNameLst>
                                      </p:cBhvr>
                                      <p:tavLst>
                                        <p:tav tm="0">
                                          <p:val>
                                            <p:fltVal val="0"/>
                                          </p:val>
                                        </p:tav>
                                        <p:tav tm="100000">
                                          <p:val>
                                            <p:strVal val="#ppt_w"/>
                                          </p:val>
                                        </p:tav>
                                      </p:tavLst>
                                    </p:anim>
                                    <p:anim calcmode="lin" valueType="num">
                                      <p:cBhvr additive="repl">
                                        <p:cTn id="182" dur="500" fill="hold"/>
                                        <p:tgtEl>
                                          <p:spTgt spid="104"/>
                                        </p:tgtEl>
                                        <p:attrNameLst>
                                          <p:attrName>ppt_h</p:attrName>
                                        </p:attrNameLst>
                                      </p:cBhvr>
                                      <p:tavLst>
                                        <p:tav tm="0">
                                          <p:val>
                                            <p:fltVal val="0"/>
                                          </p:val>
                                        </p:tav>
                                        <p:tav tm="100000">
                                          <p:val>
                                            <p:strVal val="#ppt_h"/>
                                          </p:val>
                                        </p:tav>
                                      </p:tavLst>
                                    </p:anim>
                                    <p:animEffect filter="fade" transition="in">
                                      <p:cBhvr additive="repl">
                                        <p:cTn id="183" dur="500"/>
                                        <p:tgtEl>
                                          <p:spTgt spid="104"/>
                                        </p:tgtEl>
                                      </p:cBhvr>
                                    </p:animEffect>
                                  </p:childTnLst>
                                </p:cTn>
                              </p:par>
                            </p:childTnLst>
                          </p:cTn>
                        </p:par>
                        <p:par>
                          <p:cTn id="184" fill="hold">
                            <p:stCondLst>
                              <p:cond delay="7300"/>
                            </p:stCondLst>
                            <p:childTnLst>
                              <p:par>
                                <p:cTn id="185" nodeType="afterEffect" fill="hold" presetClass="entr" presetID="12" presetSubtype="8">
                                  <p:stCondLst>
                                    <p:cond delay="0"/>
                                  </p:stCondLst>
                                  <p:childTnLst>
                                    <p:set>
                                      <p:cBhvr>
                                        <p:cTn id="186" dur="1" fill="hold">
                                          <p:stCondLst>
                                            <p:cond delay="0"/>
                                          </p:stCondLst>
                                        </p:cTn>
                                        <p:tgtEl>
                                          <p:spTgt spid="89"/>
                                        </p:tgtEl>
                                        <p:attrNameLst>
                                          <p:attrName>style.visibility</p:attrName>
                                        </p:attrNameLst>
                                      </p:cBhvr>
                                      <p:to>
                                        <p:strVal val="visible"/>
                                      </p:to>
                                    </p:set>
                                    <p:anim calcmode="lin" valueType="num">
                                      <p:cBhvr additive="repl">
                                        <p:cTn id="187" dur="500"/>
                                        <p:tgtEl>
                                          <p:spTgt spid="89"/>
                                        </p:tgtEl>
                                        <p:attrNameLst>
                                          <p:attrName>ppt_x</p:attrName>
                                        </p:attrNameLst>
                                      </p:cBhvr>
                                      <p:tavLst>
                                        <p:tav tm="0">
                                          <p:val>
                                            <p:strVal val="#ppt_x-#ppt_w*1.125000"/>
                                          </p:val>
                                        </p:tav>
                                        <p:tav tm="100000">
                                          <p:val>
                                            <p:strVal val="#ppt_x"/>
                                          </p:val>
                                        </p:tav>
                                      </p:tavLst>
                                    </p:anim>
                                    <p:animEffect filter="wipe(right)" transition="in">
                                      <p:cBhvr additive="repl">
                                        <p:cTn id="188" dur="500"/>
                                        <p:tgtEl>
                                          <p:spTgt spid="89"/>
                                        </p:tgtEl>
                                      </p:cBhvr>
                                    </p:animEffect>
                                  </p:childTnLst>
                                </p:cTn>
                              </p:par>
                            </p:childTnLst>
                          </p:cTn>
                        </p:par>
                        <p:par>
                          <p:cTn id="189" fill="hold">
                            <p:stCondLst>
                              <p:cond delay="7800"/>
                            </p:stCondLst>
                            <p:childTnLst>
                              <p:par>
                                <p:cTn id="190" nodeType="afterEffect" fill="hold" presetClass="entr" presetID="53" presetSubtype="16">
                                  <p:stCondLst>
                                    <p:cond delay="0"/>
                                  </p:stCondLst>
                                  <p:childTnLst>
                                    <p:set>
                                      <p:cBhvr>
                                        <p:cTn id="191" dur="1" fill="hold">
                                          <p:stCondLst>
                                            <p:cond delay="0"/>
                                          </p:stCondLst>
                                        </p:cTn>
                                        <p:tgtEl>
                                          <p:spTgt spid="98"/>
                                        </p:tgtEl>
                                        <p:attrNameLst>
                                          <p:attrName>style.visibility</p:attrName>
                                        </p:attrNameLst>
                                      </p:cBhvr>
                                      <p:to>
                                        <p:strVal val="visible"/>
                                      </p:to>
                                    </p:set>
                                    <p:anim calcmode="lin" valueType="num">
                                      <p:cBhvr additive="repl">
                                        <p:cTn id="192" dur="500" fill="hold"/>
                                        <p:tgtEl>
                                          <p:spTgt spid="98"/>
                                        </p:tgtEl>
                                        <p:attrNameLst>
                                          <p:attrName>ppt_w</p:attrName>
                                        </p:attrNameLst>
                                      </p:cBhvr>
                                      <p:tavLst>
                                        <p:tav tm="0">
                                          <p:val>
                                            <p:fltVal val="0"/>
                                          </p:val>
                                        </p:tav>
                                        <p:tav tm="100000">
                                          <p:val>
                                            <p:strVal val="#ppt_w"/>
                                          </p:val>
                                        </p:tav>
                                      </p:tavLst>
                                    </p:anim>
                                    <p:anim calcmode="lin" valueType="num">
                                      <p:cBhvr additive="repl">
                                        <p:cTn id="193" dur="500" fill="hold"/>
                                        <p:tgtEl>
                                          <p:spTgt spid="98"/>
                                        </p:tgtEl>
                                        <p:attrNameLst>
                                          <p:attrName>ppt_h</p:attrName>
                                        </p:attrNameLst>
                                      </p:cBhvr>
                                      <p:tavLst>
                                        <p:tav tm="0">
                                          <p:val>
                                            <p:fltVal val="0"/>
                                          </p:val>
                                        </p:tav>
                                        <p:tav tm="100000">
                                          <p:val>
                                            <p:strVal val="#ppt_h"/>
                                          </p:val>
                                        </p:tav>
                                      </p:tavLst>
                                    </p:anim>
                                    <p:animEffect filter="fade" transition="in">
                                      <p:cBhvr additive="repl">
                                        <p:cTn id="194" dur="500"/>
                                        <p:tgtEl>
                                          <p:spTgt spid="98"/>
                                        </p:tgtEl>
                                      </p:cBhvr>
                                    </p:animEffect>
                                  </p:childTnLst>
                                </p:cTn>
                              </p:par>
                            </p:childTnLst>
                          </p:cTn>
                        </p:par>
                        <p:par>
                          <p:cTn id="195" fill="hold">
                            <p:stCondLst>
                              <p:cond delay="8300"/>
                            </p:stCondLst>
                            <p:childTnLst>
                              <p:par>
                                <p:cTn id="196" nodeType="afterEffect" fill="hold" presetClass="entr" presetID="53" presetSubtype="16">
                                  <p:stCondLst>
                                    <p:cond delay="0"/>
                                  </p:stCondLst>
                                  <p:iterate type="lt">
                                    <p:tmAbs val="100"/>
                                  </p:iterate>
                                  <p:childTnLst>
                                    <p:set>
                                      <p:cBhvr>
                                        <p:cTn id="197" dur="1" fill="hold">
                                          <p:stCondLst>
                                            <p:cond delay="0"/>
                                          </p:stCondLst>
                                        </p:cTn>
                                        <p:tgtEl>
                                          <p:spTgt spid="105"/>
                                        </p:tgtEl>
                                        <p:attrNameLst>
                                          <p:attrName>style.visibility</p:attrName>
                                        </p:attrNameLst>
                                      </p:cBhvr>
                                      <p:to>
                                        <p:strVal val="visible"/>
                                      </p:to>
                                    </p:set>
                                    <p:anim calcmode="lin" valueType="num">
                                      <p:cBhvr additive="repl">
                                        <p:cTn id="198" dur="500" fill="hold"/>
                                        <p:tgtEl>
                                          <p:spTgt spid="105"/>
                                        </p:tgtEl>
                                        <p:attrNameLst>
                                          <p:attrName>ppt_w</p:attrName>
                                        </p:attrNameLst>
                                      </p:cBhvr>
                                      <p:tavLst>
                                        <p:tav tm="0">
                                          <p:val>
                                            <p:fltVal val="0"/>
                                          </p:val>
                                        </p:tav>
                                        <p:tav tm="100000">
                                          <p:val>
                                            <p:strVal val="#ppt_w"/>
                                          </p:val>
                                        </p:tav>
                                      </p:tavLst>
                                    </p:anim>
                                    <p:anim calcmode="lin" valueType="num">
                                      <p:cBhvr additive="repl">
                                        <p:cTn id="199" dur="500" fill="hold"/>
                                        <p:tgtEl>
                                          <p:spTgt spid="105"/>
                                        </p:tgtEl>
                                        <p:attrNameLst>
                                          <p:attrName>ppt_h</p:attrName>
                                        </p:attrNameLst>
                                      </p:cBhvr>
                                      <p:tavLst>
                                        <p:tav tm="0">
                                          <p:val>
                                            <p:fltVal val="0"/>
                                          </p:val>
                                        </p:tav>
                                        <p:tav tm="100000">
                                          <p:val>
                                            <p:strVal val="#ppt_h"/>
                                          </p:val>
                                        </p:tav>
                                      </p:tavLst>
                                    </p:anim>
                                    <p:animEffect filter="fade" transition="in">
                                      <p:cBhvr additive="repl">
                                        <p:cTn id="200" dur="500"/>
                                        <p:tgtEl>
                                          <p:spTgt spid="105"/>
                                        </p:tgtEl>
                                      </p:cBhvr>
                                    </p:animEffect>
                                  </p:childTnLst>
                                </p:cTn>
                              </p:par>
                            </p:childTnLst>
                          </p:cTn>
                        </p:par>
                        <p:par>
                          <p:cTn id="201" fill="hold">
                            <p:stCondLst>
                              <p:cond delay="13100"/>
                            </p:stCondLst>
                            <p:childTnLst>
                              <p:par>
                                <p:cTn id="202" nodeType="afterEffect" fill="hold" presetClass="entr" presetID="12" presetSubtype="8">
                                  <p:stCondLst>
                                    <p:cond delay="0"/>
                                  </p:stCondLst>
                                  <p:childTnLst>
                                    <p:set>
                                      <p:cBhvr>
                                        <p:cTn id="203" dur="1" fill="hold">
                                          <p:stCondLst>
                                            <p:cond delay="0"/>
                                          </p:stCondLst>
                                        </p:cTn>
                                        <p:tgtEl>
                                          <p:spTgt spid="86"/>
                                        </p:tgtEl>
                                        <p:attrNameLst>
                                          <p:attrName>style.visibility</p:attrName>
                                        </p:attrNameLst>
                                      </p:cBhvr>
                                      <p:to>
                                        <p:strVal val="visible"/>
                                      </p:to>
                                    </p:set>
                                    <p:anim calcmode="lin" valueType="num">
                                      <p:cBhvr additive="repl">
                                        <p:cTn id="204" dur="500"/>
                                        <p:tgtEl>
                                          <p:spTgt spid="86"/>
                                        </p:tgtEl>
                                        <p:attrNameLst>
                                          <p:attrName>ppt_x</p:attrName>
                                        </p:attrNameLst>
                                      </p:cBhvr>
                                      <p:tavLst>
                                        <p:tav tm="0">
                                          <p:val>
                                            <p:strVal val="#ppt_x-#ppt_w*1.125000"/>
                                          </p:val>
                                        </p:tav>
                                        <p:tav tm="100000">
                                          <p:val>
                                            <p:strVal val="#ppt_x"/>
                                          </p:val>
                                        </p:tav>
                                      </p:tavLst>
                                    </p:anim>
                                    <p:animEffect filter="wipe(right)" transition="in">
                                      <p:cBhvr additive="repl">
                                        <p:cTn id="205" dur="500"/>
                                        <p:tgtEl>
                                          <p:spTgt spid="86"/>
                                        </p:tgtEl>
                                      </p:cBhvr>
                                    </p:animEffect>
                                  </p:childTnLst>
                                </p:cTn>
                              </p:par>
                            </p:childTnLst>
                          </p:cTn>
                        </p:par>
                        <p:par>
                          <p:cTn id="206" fill="hold">
                            <p:stCondLst>
                              <p:cond delay="13600"/>
                            </p:stCondLst>
                            <p:childTnLst>
                              <p:par>
                                <p:cTn id="207" nodeType="afterEffect" fill="hold" presetClass="entr" presetID="53" presetSubtype="16">
                                  <p:stCondLst>
                                    <p:cond delay="0"/>
                                  </p:stCondLst>
                                  <p:childTnLst>
                                    <p:set>
                                      <p:cBhvr>
                                        <p:cTn id="208" dur="1" fill="hold">
                                          <p:stCondLst>
                                            <p:cond delay="0"/>
                                          </p:stCondLst>
                                        </p:cTn>
                                        <p:tgtEl>
                                          <p:spTgt spid="101"/>
                                        </p:tgtEl>
                                        <p:attrNameLst>
                                          <p:attrName>style.visibility</p:attrName>
                                        </p:attrNameLst>
                                      </p:cBhvr>
                                      <p:to>
                                        <p:strVal val="visible"/>
                                      </p:to>
                                    </p:set>
                                    <p:anim calcmode="lin" valueType="num">
                                      <p:cBhvr additive="repl">
                                        <p:cTn id="209" dur="500" fill="hold"/>
                                        <p:tgtEl>
                                          <p:spTgt spid="101"/>
                                        </p:tgtEl>
                                        <p:attrNameLst>
                                          <p:attrName>ppt_w</p:attrName>
                                        </p:attrNameLst>
                                      </p:cBhvr>
                                      <p:tavLst>
                                        <p:tav tm="0">
                                          <p:val>
                                            <p:fltVal val="0"/>
                                          </p:val>
                                        </p:tav>
                                        <p:tav tm="100000">
                                          <p:val>
                                            <p:strVal val="#ppt_w"/>
                                          </p:val>
                                        </p:tav>
                                      </p:tavLst>
                                    </p:anim>
                                    <p:anim calcmode="lin" valueType="num">
                                      <p:cBhvr additive="repl">
                                        <p:cTn id="210" dur="500" fill="hold"/>
                                        <p:tgtEl>
                                          <p:spTgt spid="101"/>
                                        </p:tgtEl>
                                        <p:attrNameLst>
                                          <p:attrName>ppt_h</p:attrName>
                                        </p:attrNameLst>
                                      </p:cBhvr>
                                      <p:tavLst>
                                        <p:tav tm="0">
                                          <p:val>
                                            <p:fltVal val="0"/>
                                          </p:val>
                                        </p:tav>
                                        <p:tav tm="100000">
                                          <p:val>
                                            <p:strVal val="#ppt_h"/>
                                          </p:val>
                                        </p:tav>
                                      </p:tavLst>
                                    </p:anim>
                                    <p:animEffect filter="fade" transition="in">
                                      <p:cBhvr additive="repl">
                                        <p:cTn id="211" dur="500"/>
                                        <p:tgtEl>
                                          <p:spTgt spid="101"/>
                                        </p:tgtEl>
                                      </p:cBhvr>
                                    </p:animEffect>
                                  </p:childTnLst>
                                </p:cTn>
                              </p:par>
                            </p:childTnLst>
                          </p:cTn>
                        </p:par>
                        <p:par>
                          <p:cTn id="212" fill="hold">
                            <p:stCondLst>
                              <p:cond delay="14100"/>
                            </p:stCondLst>
                            <p:childTnLst>
                              <p:par>
                                <p:cTn id="213" nodeType="afterEffect" fill="hold" presetClass="entr" presetID="53" presetSubtype="16">
                                  <p:stCondLst>
                                    <p:cond delay="0"/>
                                  </p:stCondLst>
                                  <p:iterate type="lt">
                                    <p:tmAbs val="100"/>
                                  </p:iterate>
                                  <p:childTnLst>
                                    <p:set>
                                      <p:cBhvr>
                                        <p:cTn id="214" dur="1" fill="hold">
                                          <p:stCondLst>
                                            <p:cond delay="0"/>
                                          </p:stCondLst>
                                        </p:cTn>
                                        <p:tgtEl>
                                          <p:spTgt spid="106"/>
                                        </p:tgtEl>
                                        <p:attrNameLst>
                                          <p:attrName>style.visibility</p:attrName>
                                        </p:attrNameLst>
                                      </p:cBhvr>
                                      <p:to>
                                        <p:strVal val="visible"/>
                                      </p:to>
                                    </p:set>
                                    <p:anim calcmode="lin" valueType="num">
                                      <p:cBhvr additive="repl">
                                        <p:cTn id="215" dur="500" fill="hold"/>
                                        <p:tgtEl>
                                          <p:spTgt spid="106"/>
                                        </p:tgtEl>
                                        <p:attrNameLst>
                                          <p:attrName>ppt_w</p:attrName>
                                        </p:attrNameLst>
                                      </p:cBhvr>
                                      <p:tavLst>
                                        <p:tav tm="0">
                                          <p:val>
                                            <p:fltVal val="0"/>
                                          </p:val>
                                        </p:tav>
                                        <p:tav tm="100000">
                                          <p:val>
                                            <p:strVal val="#ppt_w"/>
                                          </p:val>
                                        </p:tav>
                                      </p:tavLst>
                                    </p:anim>
                                    <p:anim calcmode="lin" valueType="num">
                                      <p:cBhvr additive="repl">
                                        <p:cTn id="216" dur="500" fill="hold"/>
                                        <p:tgtEl>
                                          <p:spTgt spid="106"/>
                                        </p:tgtEl>
                                        <p:attrNameLst>
                                          <p:attrName>ppt_h</p:attrName>
                                        </p:attrNameLst>
                                      </p:cBhvr>
                                      <p:tavLst>
                                        <p:tav tm="0">
                                          <p:val>
                                            <p:fltVal val="0"/>
                                          </p:val>
                                        </p:tav>
                                        <p:tav tm="100000">
                                          <p:val>
                                            <p:strVal val="#ppt_h"/>
                                          </p:val>
                                        </p:tav>
                                      </p:tavLst>
                                    </p:anim>
                                    <p:animEffect filter="fade" transition="in">
                                      <p:cBhvr additive="repl">
                                        <p:cTn id="217" dur="500"/>
                                        <p:tgtEl>
                                          <p:spTgt spid="106"/>
                                        </p:tgtEl>
                                      </p:cBhvr>
                                    </p:animEffect>
                                  </p:childTnLst>
                                </p:cTn>
                              </p:par>
                            </p:childTnLst>
                          </p:cTn>
                        </p:par>
                        <p:par>
                          <p:cTn id="218" fill="hold">
                            <p:stCondLst>
                              <p:cond delay="17200"/>
                            </p:stCondLst>
                            <p:childTnLst>
                              <p:par>
                                <p:cTn id="219" nodeType="afterEffect" fill="hold" presetClass="entr" presetID="12" presetSubtype="8">
                                  <p:stCondLst>
                                    <p:cond delay="0"/>
                                  </p:stCondLst>
                                  <p:childTnLst>
                                    <p:set>
                                      <p:cBhvr>
                                        <p:cTn id="220" dur="1" fill="hold">
                                          <p:stCondLst>
                                            <p:cond delay="0"/>
                                          </p:stCondLst>
                                        </p:cTn>
                                        <p:tgtEl>
                                          <p:spTgt spid="87"/>
                                        </p:tgtEl>
                                        <p:attrNameLst>
                                          <p:attrName>style.visibility</p:attrName>
                                        </p:attrNameLst>
                                      </p:cBhvr>
                                      <p:to>
                                        <p:strVal val="visible"/>
                                      </p:to>
                                    </p:set>
                                    <p:anim calcmode="lin" valueType="num">
                                      <p:cBhvr additive="repl">
                                        <p:cTn id="221" dur="500"/>
                                        <p:tgtEl>
                                          <p:spTgt spid="87"/>
                                        </p:tgtEl>
                                        <p:attrNameLst>
                                          <p:attrName>ppt_x</p:attrName>
                                        </p:attrNameLst>
                                      </p:cBhvr>
                                      <p:tavLst>
                                        <p:tav tm="0">
                                          <p:val>
                                            <p:strVal val="#ppt_x-#ppt_w*1.125000"/>
                                          </p:val>
                                        </p:tav>
                                        <p:tav tm="100000">
                                          <p:val>
                                            <p:strVal val="#ppt_x"/>
                                          </p:val>
                                        </p:tav>
                                      </p:tavLst>
                                    </p:anim>
                                    <p:animEffect filter="wipe(right)" transition="in">
                                      <p:cBhvr additive="repl">
                                        <p:cTn id="222" dur="500"/>
                                        <p:tgtEl>
                                          <p:spTgt spid="87"/>
                                        </p:tgtEl>
                                      </p:cBhvr>
                                    </p:animEffect>
                                  </p:childTnLst>
                                </p:cTn>
                              </p:par>
                            </p:childTnLst>
                          </p:cTn>
                        </p:par>
                        <p:par>
                          <p:cTn id="223" fill="hold">
                            <p:stCondLst>
                              <p:cond delay="17700"/>
                            </p:stCondLst>
                            <p:childTnLst>
                              <p:par>
                                <p:cTn id="224" nodeType="afterEffect" fill="hold" presetClass="entr" presetID="53" presetSubtype="16">
                                  <p:stCondLst>
                                    <p:cond delay="0"/>
                                  </p:stCondLst>
                                  <p:childTnLst>
                                    <p:set>
                                      <p:cBhvr>
                                        <p:cTn id="225" dur="1" fill="hold">
                                          <p:stCondLst>
                                            <p:cond delay="0"/>
                                          </p:stCondLst>
                                        </p:cTn>
                                        <p:tgtEl>
                                          <p:spTgt spid="90"/>
                                        </p:tgtEl>
                                        <p:attrNameLst>
                                          <p:attrName>style.visibility</p:attrName>
                                        </p:attrNameLst>
                                      </p:cBhvr>
                                      <p:to>
                                        <p:strVal val="visible"/>
                                      </p:to>
                                    </p:set>
                                    <p:anim calcmode="lin" valueType="num">
                                      <p:cBhvr additive="repl">
                                        <p:cTn id="226" dur="500" fill="hold"/>
                                        <p:tgtEl>
                                          <p:spTgt spid="90"/>
                                        </p:tgtEl>
                                        <p:attrNameLst>
                                          <p:attrName>ppt_w</p:attrName>
                                        </p:attrNameLst>
                                      </p:cBhvr>
                                      <p:tavLst>
                                        <p:tav tm="0">
                                          <p:val>
                                            <p:fltVal val="0"/>
                                          </p:val>
                                        </p:tav>
                                        <p:tav tm="100000">
                                          <p:val>
                                            <p:strVal val="#ppt_w"/>
                                          </p:val>
                                        </p:tav>
                                      </p:tavLst>
                                    </p:anim>
                                    <p:anim calcmode="lin" valueType="num">
                                      <p:cBhvr additive="repl">
                                        <p:cTn id="227" dur="500" fill="hold"/>
                                        <p:tgtEl>
                                          <p:spTgt spid="90"/>
                                        </p:tgtEl>
                                        <p:attrNameLst>
                                          <p:attrName>ppt_h</p:attrName>
                                        </p:attrNameLst>
                                      </p:cBhvr>
                                      <p:tavLst>
                                        <p:tav tm="0">
                                          <p:val>
                                            <p:fltVal val="0"/>
                                          </p:val>
                                        </p:tav>
                                        <p:tav tm="100000">
                                          <p:val>
                                            <p:strVal val="#ppt_h"/>
                                          </p:val>
                                        </p:tav>
                                      </p:tavLst>
                                    </p:anim>
                                    <p:animEffect filter="fade" transition="in">
                                      <p:cBhvr additive="repl">
                                        <p:cTn id="228" dur="500"/>
                                        <p:tgtEl>
                                          <p:spTgt spid="90"/>
                                        </p:tgtEl>
                                      </p:cBhvr>
                                    </p:animEffect>
                                  </p:childTnLst>
                                </p:cTn>
                              </p:par>
                            </p:childTnLst>
                          </p:cTn>
                        </p:par>
                        <p:par>
                          <p:cTn id="229" fill="hold">
                            <p:stCondLst>
                              <p:cond delay="18200"/>
                            </p:stCondLst>
                            <p:childTnLst>
                              <p:par>
                                <p:cTn id="230" nodeType="afterEffect" fill="hold" presetClass="entr" presetID="53" presetSubtype="16">
                                  <p:stCondLst>
                                    <p:cond delay="0"/>
                                  </p:stCondLst>
                                  <p:iterate type="lt">
                                    <p:tmAbs val="100"/>
                                  </p:iterate>
                                  <p:childTnLst>
                                    <p:set>
                                      <p:cBhvr>
                                        <p:cTn id="231" dur="1" fill="hold">
                                          <p:stCondLst>
                                            <p:cond delay="0"/>
                                          </p:stCondLst>
                                        </p:cTn>
                                        <p:tgtEl>
                                          <p:spTgt spid="107"/>
                                        </p:tgtEl>
                                        <p:attrNameLst>
                                          <p:attrName>style.visibility</p:attrName>
                                        </p:attrNameLst>
                                      </p:cBhvr>
                                      <p:to>
                                        <p:strVal val="visible"/>
                                      </p:to>
                                    </p:set>
                                    <p:anim calcmode="lin" valueType="num">
                                      <p:cBhvr additive="repl">
                                        <p:cTn id="232" dur="500" fill="hold"/>
                                        <p:tgtEl>
                                          <p:spTgt spid="107"/>
                                        </p:tgtEl>
                                        <p:attrNameLst>
                                          <p:attrName>ppt_w</p:attrName>
                                        </p:attrNameLst>
                                      </p:cBhvr>
                                      <p:tavLst>
                                        <p:tav tm="0">
                                          <p:val>
                                            <p:fltVal val="0"/>
                                          </p:val>
                                        </p:tav>
                                        <p:tav tm="100000">
                                          <p:val>
                                            <p:strVal val="#ppt_w"/>
                                          </p:val>
                                        </p:tav>
                                      </p:tavLst>
                                    </p:anim>
                                    <p:anim calcmode="lin" valueType="num">
                                      <p:cBhvr additive="repl">
                                        <p:cTn id="233" dur="500" fill="hold"/>
                                        <p:tgtEl>
                                          <p:spTgt spid="107"/>
                                        </p:tgtEl>
                                        <p:attrNameLst>
                                          <p:attrName>ppt_h</p:attrName>
                                        </p:attrNameLst>
                                      </p:cBhvr>
                                      <p:tavLst>
                                        <p:tav tm="0">
                                          <p:val>
                                            <p:fltVal val="0"/>
                                          </p:val>
                                        </p:tav>
                                        <p:tav tm="100000">
                                          <p:val>
                                            <p:strVal val="#ppt_h"/>
                                          </p:val>
                                        </p:tav>
                                      </p:tavLst>
                                    </p:anim>
                                    <p:animEffect filter="fade" transition="in">
                                      <p:cBhvr additive="repl">
                                        <p:cTn id="234" dur="500"/>
                                        <p:tgtEl>
                                          <p:spTgt spid="107"/>
                                        </p:tgtEl>
                                      </p:cBhvr>
                                    </p:animEffect>
                                  </p:childTnLst>
                                </p:cTn>
                              </p:par>
                            </p:childTnLst>
                          </p:cTn>
                        </p:par>
                        <p:par>
                          <p:cTn id="235" fill="hold">
                            <p:stCondLst>
                              <p:cond delay="21700"/>
                            </p:stCondLst>
                            <p:childTnLst>
                              <p:par>
                                <p:cTn id="236" nodeType="afterEffect" fill="hold" presetClass="entr" presetID="12" presetSubtype="8">
                                  <p:stCondLst>
                                    <p:cond delay="0"/>
                                  </p:stCondLst>
                                  <p:childTnLst>
                                    <p:set>
                                      <p:cBhvr>
                                        <p:cTn id="237" dur="1" fill="hold">
                                          <p:stCondLst>
                                            <p:cond delay="0"/>
                                          </p:stCondLst>
                                        </p:cTn>
                                        <p:tgtEl>
                                          <p:spTgt spid="88"/>
                                        </p:tgtEl>
                                        <p:attrNameLst>
                                          <p:attrName>style.visibility</p:attrName>
                                        </p:attrNameLst>
                                      </p:cBhvr>
                                      <p:to>
                                        <p:strVal val="visible"/>
                                      </p:to>
                                    </p:set>
                                    <p:anim calcmode="lin" valueType="num">
                                      <p:cBhvr additive="repl">
                                        <p:cTn id="238" dur="500"/>
                                        <p:tgtEl>
                                          <p:spTgt spid="88"/>
                                        </p:tgtEl>
                                        <p:attrNameLst>
                                          <p:attrName>ppt_x</p:attrName>
                                        </p:attrNameLst>
                                      </p:cBhvr>
                                      <p:tavLst>
                                        <p:tav tm="0">
                                          <p:val>
                                            <p:strVal val="#ppt_x-#ppt_w*1.125000"/>
                                          </p:val>
                                        </p:tav>
                                        <p:tav tm="100000">
                                          <p:val>
                                            <p:strVal val="#ppt_x"/>
                                          </p:val>
                                        </p:tav>
                                      </p:tavLst>
                                    </p:anim>
                                    <p:animEffect filter="wipe(right)" transition="in">
                                      <p:cBhvr additive="repl">
                                        <p:cTn id="239" dur="500"/>
                                        <p:tgtEl>
                                          <p:spTgt spid="88"/>
                                        </p:tgtEl>
                                      </p:cBhvr>
                                    </p:animEffect>
                                  </p:childTnLst>
                                </p:cTn>
                              </p:par>
                            </p:childTnLst>
                          </p:cTn>
                        </p:par>
                        <p:par>
                          <p:cTn id="240" fill="hold">
                            <p:stCondLst>
                              <p:cond delay="22200"/>
                            </p:stCondLst>
                            <p:childTnLst>
                              <p:par>
                                <p:cTn id="241" nodeType="afterEffect" fill="hold" presetClass="entr" presetID="53" presetSubtype="16">
                                  <p:stCondLst>
                                    <p:cond delay="0"/>
                                  </p:stCondLst>
                                  <p:childTnLst>
                                    <p:set>
                                      <p:cBhvr>
                                        <p:cTn id="242" dur="1" fill="hold">
                                          <p:stCondLst>
                                            <p:cond delay="0"/>
                                          </p:stCondLst>
                                        </p:cTn>
                                        <p:tgtEl>
                                          <p:spTgt spid="95"/>
                                        </p:tgtEl>
                                        <p:attrNameLst>
                                          <p:attrName>style.visibility</p:attrName>
                                        </p:attrNameLst>
                                      </p:cBhvr>
                                      <p:to>
                                        <p:strVal val="visible"/>
                                      </p:to>
                                    </p:set>
                                    <p:anim calcmode="lin" valueType="num">
                                      <p:cBhvr additive="repl">
                                        <p:cTn id="243" dur="500" fill="hold"/>
                                        <p:tgtEl>
                                          <p:spTgt spid="95"/>
                                        </p:tgtEl>
                                        <p:attrNameLst>
                                          <p:attrName>ppt_w</p:attrName>
                                        </p:attrNameLst>
                                      </p:cBhvr>
                                      <p:tavLst>
                                        <p:tav tm="0">
                                          <p:val>
                                            <p:fltVal val="0"/>
                                          </p:val>
                                        </p:tav>
                                        <p:tav tm="100000">
                                          <p:val>
                                            <p:strVal val="#ppt_w"/>
                                          </p:val>
                                        </p:tav>
                                      </p:tavLst>
                                    </p:anim>
                                    <p:anim calcmode="lin" valueType="num">
                                      <p:cBhvr additive="repl">
                                        <p:cTn id="244" dur="500" fill="hold"/>
                                        <p:tgtEl>
                                          <p:spTgt spid="95"/>
                                        </p:tgtEl>
                                        <p:attrNameLst>
                                          <p:attrName>ppt_h</p:attrName>
                                        </p:attrNameLst>
                                      </p:cBhvr>
                                      <p:tavLst>
                                        <p:tav tm="0">
                                          <p:val>
                                            <p:fltVal val="0"/>
                                          </p:val>
                                        </p:tav>
                                        <p:tav tm="100000">
                                          <p:val>
                                            <p:strVal val="#ppt_h"/>
                                          </p:val>
                                        </p:tav>
                                      </p:tavLst>
                                    </p:anim>
                                    <p:animEffect filter="fade" transition="in">
                                      <p:cBhvr additive="repl">
                                        <p:cTn id="245" dur="500"/>
                                        <p:tgtEl>
                                          <p:spTgt spid="95"/>
                                        </p:tgtEl>
                                      </p:cBhvr>
                                    </p:animEffect>
                                  </p:childTnLst>
                                </p:cTn>
                              </p:par>
                            </p:childTnLst>
                          </p:cTn>
                        </p:par>
                        <p:par>
                          <p:cTn id="246" fill="hold">
                            <p:stCondLst>
                              <p:cond delay="22700"/>
                            </p:stCondLst>
                            <p:childTnLst>
                              <p:par>
                                <p:cTn id="247" nodeType="afterEffect" fill="hold" presetClass="entr" presetID="53" presetSubtype="16">
                                  <p:stCondLst>
                                    <p:cond delay="0"/>
                                  </p:stCondLst>
                                  <p:iterate type="lt">
                                    <p:tmAbs val="100"/>
                                  </p:iterate>
                                  <p:childTnLst>
                                    <p:set>
                                      <p:cBhvr>
                                        <p:cTn id="248" dur="1" fill="hold">
                                          <p:stCondLst>
                                            <p:cond delay="0"/>
                                          </p:stCondLst>
                                        </p:cTn>
                                        <p:tgtEl>
                                          <p:spTgt spid="108"/>
                                        </p:tgtEl>
                                        <p:attrNameLst>
                                          <p:attrName>style.visibility</p:attrName>
                                        </p:attrNameLst>
                                      </p:cBhvr>
                                      <p:to>
                                        <p:strVal val="visible"/>
                                      </p:to>
                                    </p:set>
                                    <p:anim calcmode="lin" valueType="num">
                                      <p:cBhvr additive="repl">
                                        <p:cTn id="249" dur="500" fill="hold"/>
                                        <p:tgtEl>
                                          <p:spTgt spid="108"/>
                                        </p:tgtEl>
                                        <p:attrNameLst>
                                          <p:attrName>ppt_w</p:attrName>
                                        </p:attrNameLst>
                                      </p:cBhvr>
                                      <p:tavLst>
                                        <p:tav tm="0">
                                          <p:val>
                                            <p:fltVal val="0"/>
                                          </p:val>
                                        </p:tav>
                                        <p:tav tm="100000">
                                          <p:val>
                                            <p:strVal val="#ppt_w"/>
                                          </p:val>
                                        </p:tav>
                                      </p:tavLst>
                                    </p:anim>
                                    <p:anim calcmode="lin" valueType="num">
                                      <p:cBhvr additive="repl">
                                        <p:cTn id="250" dur="500" fill="hold"/>
                                        <p:tgtEl>
                                          <p:spTgt spid="108"/>
                                        </p:tgtEl>
                                        <p:attrNameLst>
                                          <p:attrName>ppt_h</p:attrName>
                                        </p:attrNameLst>
                                      </p:cBhvr>
                                      <p:tavLst>
                                        <p:tav tm="0">
                                          <p:val>
                                            <p:fltVal val="0"/>
                                          </p:val>
                                        </p:tav>
                                        <p:tav tm="100000">
                                          <p:val>
                                            <p:strVal val="#ppt_h"/>
                                          </p:val>
                                        </p:tav>
                                      </p:tavLst>
                                    </p:anim>
                                    <p:animEffect filter="fade" transition="in">
                                      <p:cBhvr additive="repl">
                                        <p:cTn id="251" dur="500"/>
                                        <p:tgtEl>
                                          <p:spTgt spid="1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6" name="图片 2" descr=""/>
          <p:cNvPicPr/>
          <p:nvPr/>
        </p:nvPicPr>
        <p:blipFill>
          <a:blip r:embed="rId1"/>
          <a:stretch/>
        </p:blipFill>
        <p:spPr>
          <a:xfrm>
            <a:off x="0" y="0"/>
            <a:ext cx="12191760" cy="6857640"/>
          </a:xfrm>
          <a:prstGeom prst="rect">
            <a:avLst/>
          </a:prstGeom>
          <a:ln>
            <a:noFill/>
          </a:ln>
        </p:spPr>
      </p:pic>
      <p:pic>
        <p:nvPicPr>
          <p:cNvPr id="117" name="图片 3" descr=""/>
          <p:cNvPicPr/>
          <p:nvPr/>
        </p:nvPicPr>
        <p:blipFill>
          <a:blip r:embed="rId2"/>
          <a:srcRect l="6032" t="10137" r="54846" b="23823"/>
          <a:stretch/>
        </p:blipFill>
        <p:spPr>
          <a:xfrm>
            <a:off x="0" y="820080"/>
            <a:ext cx="5171760" cy="4364280"/>
          </a:xfrm>
          <a:prstGeom prst="rect">
            <a:avLst/>
          </a:prstGeom>
          <a:ln>
            <a:noFill/>
          </a:ln>
        </p:spPr>
      </p:pic>
      <p:sp>
        <p:nvSpPr>
          <p:cNvPr id="118" name="CustomShape 1"/>
          <p:cNvSpPr/>
          <p:nvPr/>
        </p:nvSpPr>
        <p:spPr>
          <a:xfrm>
            <a:off x="4418280" y="2526840"/>
            <a:ext cx="1677240" cy="429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13800" spc="-1" strike="noStrike">
                <a:solidFill>
                  <a:srgbClr val="ffffff"/>
                </a:solidFill>
                <a:latin typeface="Yeseva One"/>
                <a:ea typeface="Yeseva One"/>
              </a:rPr>
              <a:t>02</a:t>
            </a:r>
            <a:endParaRPr b="0" lang="en-US" sz="13800" spc="-1" strike="noStrike">
              <a:latin typeface="Arial"/>
            </a:endParaRPr>
          </a:p>
        </p:txBody>
      </p:sp>
      <p:sp>
        <p:nvSpPr>
          <p:cNvPr id="119" name="CustomShape 2"/>
          <p:cNvSpPr/>
          <p:nvPr/>
        </p:nvSpPr>
        <p:spPr>
          <a:xfrm>
            <a:off x="6258960" y="2953440"/>
            <a:ext cx="500076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zh-CN" sz="3600" spc="-1" strike="noStrike">
                <a:solidFill>
                  <a:srgbClr val="ffffff"/>
                </a:solidFill>
                <a:latin typeface="Yeseva One"/>
                <a:ea typeface="Yeseva One"/>
              </a:rPr>
              <a:t>此处输入标题文本</a:t>
            </a:r>
            <a:endParaRPr b="0" lang="en-US" sz="3600" spc="-1" strike="noStrike">
              <a:latin typeface="Arial"/>
            </a:endParaRPr>
          </a:p>
        </p:txBody>
      </p:sp>
      <p:sp>
        <p:nvSpPr>
          <p:cNvPr id="120" name="CustomShape 3"/>
          <p:cNvSpPr/>
          <p:nvPr/>
        </p:nvSpPr>
        <p:spPr>
          <a:xfrm>
            <a:off x="6258960" y="3599640"/>
            <a:ext cx="5252040" cy="6372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200" spc="-1" strike="noStrike">
                <a:solidFill>
                  <a:srgbClr val="ffffff"/>
                </a:solidFill>
                <a:latin typeface="Yeseva One"/>
                <a:ea typeface="Yeseva One"/>
              </a:rPr>
              <a:t>We have many PowerPoint templates that has been specifically designed to help anyone that is stepping into the world of PowerPoint for the very first time.</a:t>
            </a:r>
            <a:endParaRPr b="0" lang="en-US" sz="1200" spc="-1" strike="noStrike">
              <a:latin typeface="Arial"/>
            </a:endParaRPr>
          </a:p>
        </p:txBody>
      </p:sp>
      <p:pic>
        <p:nvPicPr>
          <p:cNvPr id="121" name="图片 6" descr=""/>
          <p:cNvPicPr/>
          <p:nvPr/>
        </p:nvPicPr>
        <p:blipFill>
          <a:blip r:embed="rId3"/>
          <a:stretch/>
        </p:blipFill>
        <p:spPr>
          <a:xfrm>
            <a:off x="0" y="-65880"/>
            <a:ext cx="12191760" cy="6857640"/>
          </a:xfrm>
          <a:prstGeom prst="rect">
            <a:avLst/>
          </a:prstGeom>
          <a:ln>
            <a:noFill/>
          </a:ln>
        </p:spPr>
      </p:pic>
      <p:sp>
        <p:nvSpPr>
          <p:cNvPr id="122" name="CustomShape 4"/>
          <p:cNvSpPr/>
          <p:nvPr/>
        </p:nvSpPr>
        <p:spPr>
          <a:xfrm>
            <a:off x="120600" y="1932480"/>
            <a:ext cx="2622240" cy="21931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13800" spc="-1" strike="noStrike">
                <a:solidFill>
                  <a:srgbClr val="ffffff"/>
                </a:solidFill>
                <a:latin typeface="Yeseva One"/>
                <a:ea typeface="Yeseva One"/>
              </a:rPr>
              <a:t>02</a:t>
            </a:r>
            <a:endParaRPr b="0" lang="en-US" sz="13800" spc="-1" strike="noStrike">
              <a:latin typeface="Arial"/>
            </a:endParaRPr>
          </a:p>
        </p:txBody>
      </p:sp>
      <p:sp>
        <p:nvSpPr>
          <p:cNvPr id="123" name="CustomShape 5"/>
          <p:cNvSpPr/>
          <p:nvPr/>
        </p:nvSpPr>
        <p:spPr>
          <a:xfrm>
            <a:off x="2585880" y="2306880"/>
            <a:ext cx="500076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3600" spc="-1" strike="noStrike">
                <a:solidFill>
                  <a:srgbClr val="ffffff"/>
                </a:solidFill>
                <a:latin typeface="Yeseva One"/>
                <a:ea typeface="Yeseva One"/>
              </a:rPr>
              <a:t>Security</a:t>
            </a:r>
            <a:endParaRPr b="0" lang="en-US" sz="3600" spc="-1" strike="noStrike">
              <a:latin typeface="Arial"/>
            </a:endParaRPr>
          </a:p>
        </p:txBody>
      </p:sp>
      <p:sp>
        <p:nvSpPr>
          <p:cNvPr id="124" name="CustomShape 6"/>
          <p:cNvSpPr/>
          <p:nvPr/>
        </p:nvSpPr>
        <p:spPr>
          <a:xfrm>
            <a:off x="2666520" y="3002760"/>
            <a:ext cx="5252040" cy="637200"/>
          </a:xfrm>
          <a:prstGeom prst="rect">
            <a:avLst/>
          </a:prstGeom>
          <a:noFill/>
          <a:ln>
            <a:noFill/>
          </a:ln>
        </p:spPr>
        <p:style>
          <a:lnRef idx="0"/>
          <a:fillRef idx="0"/>
          <a:effectRef idx="0"/>
          <a:fontRef idx="minor"/>
        </p:style>
      </p:sp>
    </p:spTree>
  </p:cSld>
  <mc:AlternateContent>
    <mc:Choice Requires="p14">
      <p:transition spd="slow" advTm="0" p14:dur="1500">
        <p:random/>
      </p:transition>
    </mc:Choice>
    <mc:Fallback>
      <p:transition spd="slow" advTm="0">
        <p:random/>
      </p:transition>
    </mc:Fallback>
  </mc:AlternateContent>
  <p:timing>
    <p:tnLst>
      <p:par>
        <p:cTn id="252" dur="indefinite" restart="never" nodeType="tmRoot">
          <p:childTnLst>
            <p:seq>
              <p:cTn id="253" dur="indefinite" nodeType="mainSeq">
                <p:childTnLst>
                  <p:par>
                    <p:cTn id="254" fill="hold">
                      <p:stCondLst>
                        <p:cond delay="0"/>
                      </p:stCondLst>
                      <p:childTnLst>
                        <p:par>
                          <p:cTn id="255" fill="hold">
                            <p:stCondLst>
                              <p:cond delay="0"/>
                            </p:stCondLst>
                            <p:childTnLst>
                              <p:par>
                                <p:cTn id="256" nodeType="afterEffect" fill="hold" presetClass="entr" presetID="23" presetSubtype="288">
                                  <p:stCondLst>
                                    <p:cond delay="0"/>
                                  </p:stCondLst>
                                  <p:childTnLst>
                                    <p:set>
                                      <p:cBhvr>
                                        <p:cTn id="257" dur="1" fill="hold">
                                          <p:stCondLst>
                                            <p:cond delay="0"/>
                                          </p:stCondLst>
                                        </p:cTn>
                                        <p:tgtEl>
                                          <p:spTgt spid="116"/>
                                        </p:tgtEl>
                                        <p:attrNameLst>
                                          <p:attrName>style.visibility</p:attrName>
                                        </p:attrNameLst>
                                      </p:cBhvr>
                                      <p:to>
                                        <p:strVal val="visible"/>
                                      </p:to>
                                    </p:set>
                                    <p:anim calcmode="lin" valueType="num">
                                      <p:cBhvr additive="repl">
                                        <p:cTn id="258" dur="500" fill="hold"/>
                                        <p:tgtEl>
                                          <p:spTgt spid="116"/>
                                        </p:tgtEl>
                                        <p:attrNameLst>
                                          <p:attrName>ppt_w</p:attrName>
                                        </p:attrNameLst>
                                      </p:cBhvr>
                                      <p:tavLst>
                                        <p:tav tm="0">
                                          <p:val>
                                            <p:strVal val="4/3*#ppt_w"/>
                                          </p:val>
                                        </p:tav>
                                        <p:tav tm="100000">
                                          <p:val>
                                            <p:strVal val="#ppt_w"/>
                                          </p:val>
                                        </p:tav>
                                      </p:tavLst>
                                    </p:anim>
                                    <p:anim calcmode="lin" valueType="num">
                                      <p:cBhvr additive="repl">
                                        <p:cTn id="259" dur="500" fill="hold"/>
                                        <p:tgtEl>
                                          <p:spTgt spid="116"/>
                                        </p:tgtEl>
                                        <p:attrNameLst>
                                          <p:attrName>ppt_h</p:attrName>
                                        </p:attrNameLst>
                                      </p:cBhvr>
                                      <p:tavLst>
                                        <p:tav tm="0">
                                          <p:val>
                                            <p:strVal val="4/3*#ppt_h"/>
                                          </p:val>
                                        </p:tav>
                                        <p:tav tm="100000">
                                          <p:val>
                                            <p:strVal val="#ppt_h"/>
                                          </p:val>
                                        </p:tav>
                                      </p:tavLst>
                                    </p:anim>
                                  </p:childTnLst>
                                </p:cTn>
                              </p:par>
                            </p:childTnLst>
                          </p:cTn>
                        </p:par>
                        <p:par>
                          <p:cTn id="260" fill="hold">
                            <p:stCondLst>
                              <p:cond delay="500"/>
                            </p:stCondLst>
                            <p:childTnLst>
                              <p:par>
                                <p:cTn id="261" nodeType="afterEffect" fill="hold" presetClass="entr" presetID="31">
                                  <p:stCondLst>
                                    <p:cond delay="0"/>
                                  </p:stCondLst>
                                  <p:childTnLst>
                                    <p:set>
                                      <p:cBhvr>
                                        <p:cTn id="262" dur="1" fill="hold">
                                          <p:stCondLst>
                                            <p:cond delay="0"/>
                                          </p:stCondLst>
                                        </p:cTn>
                                        <p:tgtEl>
                                          <p:spTgt spid="117"/>
                                        </p:tgtEl>
                                        <p:attrNameLst>
                                          <p:attrName>style.visibility</p:attrName>
                                        </p:attrNameLst>
                                      </p:cBhvr>
                                      <p:to>
                                        <p:strVal val="visible"/>
                                      </p:to>
                                    </p:set>
                                    <p:anim calcmode="lin" valueType="num">
                                      <p:cBhvr additive="repl">
                                        <p:cTn id="263" dur="1000" fill="hold"/>
                                        <p:tgtEl>
                                          <p:spTgt spid="117"/>
                                        </p:tgtEl>
                                        <p:attrNameLst>
                                          <p:attrName>ppt_w</p:attrName>
                                        </p:attrNameLst>
                                      </p:cBhvr>
                                      <p:tavLst>
                                        <p:tav tm="0">
                                          <p:val>
                                            <p:fltVal val="0"/>
                                          </p:val>
                                        </p:tav>
                                        <p:tav tm="100000">
                                          <p:val>
                                            <p:strVal val="#ppt_w"/>
                                          </p:val>
                                        </p:tav>
                                      </p:tavLst>
                                    </p:anim>
                                    <p:anim calcmode="lin" valueType="num">
                                      <p:cBhvr additive="repl">
                                        <p:cTn id="264" dur="1000" fill="hold"/>
                                        <p:tgtEl>
                                          <p:spTgt spid="117"/>
                                        </p:tgtEl>
                                        <p:attrNameLst>
                                          <p:attrName>ppt_h</p:attrName>
                                        </p:attrNameLst>
                                      </p:cBhvr>
                                      <p:tavLst>
                                        <p:tav tm="0">
                                          <p:val>
                                            <p:fltVal val="0"/>
                                          </p:val>
                                        </p:tav>
                                        <p:tav tm="100000">
                                          <p:val>
                                            <p:strVal val="#ppt_h"/>
                                          </p:val>
                                        </p:tav>
                                      </p:tavLst>
                                    </p:anim>
                                    <p:anim calcmode="lin" valueType="num">
                                      <p:cBhvr additive="repl">
                                        <p:cTn id="265" dur="1000" fill="hold"/>
                                        <p:tgtEl>
                                          <p:spTgt spid="117"/>
                                        </p:tgtEl>
                                        <p:attrNameLst>
                                          <p:attrName>r</p:attrName>
                                        </p:attrNameLst>
                                      </p:cBhvr>
                                      <p:tavLst>
                                        <p:tav tm="0">
                                          <p:val>
                                            <p:strVal val="90"/>
                                          </p:val>
                                        </p:tav>
                                        <p:tav tm="100000">
                                          <p:val>
                                            <p:strVal val="0"/>
                                          </p:val>
                                        </p:tav>
                                      </p:tavLst>
                                    </p:anim>
                                    <p:animEffect filter="fade" transition="in">
                                      <p:cBhvr additive="repl">
                                        <p:cTn id="266" dur="1000"/>
                                        <p:tgtEl>
                                          <p:spTgt spid="117"/>
                                        </p:tgtEl>
                                      </p:cBhvr>
                                    </p:animEffect>
                                  </p:childTnLst>
                                </p:cTn>
                              </p:par>
                            </p:childTnLst>
                          </p:cTn>
                        </p:par>
                        <p:par>
                          <p:cTn id="267" fill="hold">
                            <p:stCondLst>
                              <p:cond delay="1500"/>
                            </p:stCondLst>
                            <p:childTnLst>
                              <p:par>
                                <p:cTn id="268" nodeType="afterEffect" fill="hold" presetClass="entr" presetID="53" presetSubtype="16">
                                  <p:stCondLst>
                                    <p:cond delay="0"/>
                                  </p:stCondLst>
                                  <p:childTnLst>
                                    <p:set>
                                      <p:cBhvr>
                                        <p:cTn id="269" dur="1" fill="hold">
                                          <p:stCondLst>
                                            <p:cond delay="0"/>
                                          </p:stCondLst>
                                        </p:cTn>
                                        <p:tgtEl>
                                          <p:spTgt spid="118"/>
                                        </p:tgtEl>
                                        <p:attrNameLst>
                                          <p:attrName>style.visibility</p:attrName>
                                        </p:attrNameLst>
                                      </p:cBhvr>
                                      <p:to>
                                        <p:strVal val="visible"/>
                                      </p:to>
                                    </p:set>
                                    <p:anim calcmode="lin" valueType="num">
                                      <p:cBhvr additive="repl">
                                        <p:cTn id="270" dur="500" fill="hold"/>
                                        <p:tgtEl>
                                          <p:spTgt spid="118"/>
                                        </p:tgtEl>
                                        <p:attrNameLst>
                                          <p:attrName>ppt_w</p:attrName>
                                        </p:attrNameLst>
                                      </p:cBhvr>
                                      <p:tavLst>
                                        <p:tav tm="0">
                                          <p:val>
                                            <p:fltVal val="0"/>
                                          </p:val>
                                        </p:tav>
                                        <p:tav tm="100000">
                                          <p:val>
                                            <p:strVal val="#ppt_w"/>
                                          </p:val>
                                        </p:tav>
                                      </p:tavLst>
                                    </p:anim>
                                    <p:anim calcmode="lin" valueType="num">
                                      <p:cBhvr additive="repl">
                                        <p:cTn id="271" dur="500" fill="hold"/>
                                        <p:tgtEl>
                                          <p:spTgt spid="118"/>
                                        </p:tgtEl>
                                        <p:attrNameLst>
                                          <p:attrName>ppt_h</p:attrName>
                                        </p:attrNameLst>
                                      </p:cBhvr>
                                      <p:tavLst>
                                        <p:tav tm="0">
                                          <p:val>
                                            <p:fltVal val="0"/>
                                          </p:val>
                                        </p:tav>
                                        <p:tav tm="100000">
                                          <p:val>
                                            <p:strVal val="#ppt_h"/>
                                          </p:val>
                                        </p:tav>
                                      </p:tavLst>
                                    </p:anim>
                                    <p:animEffect filter="fade" transition="in">
                                      <p:cBhvr additive="repl">
                                        <p:cTn id="272" dur="500"/>
                                        <p:tgtEl>
                                          <p:spTgt spid="118"/>
                                        </p:tgtEl>
                                      </p:cBhvr>
                                    </p:animEffect>
                                  </p:childTnLst>
                                </p:cTn>
                              </p:par>
                            </p:childTnLst>
                          </p:cTn>
                        </p:par>
                        <p:par>
                          <p:cTn id="273" fill="hold">
                            <p:stCondLst>
                              <p:cond delay="2000"/>
                            </p:stCondLst>
                            <p:childTnLst>
                              <p:par>
                                <p:cTn id="274" nodeType="afterEffect" fill="hold" presetClass="entr" presetID="41">
                                  <p:stCondLst>
                                    <p:cond delay="0"/>
                                  </p:stCondLst>
                                  <p:iterate type="lt">
                                    <p:tmAbs val="100"/>
                                  </p:iterate>
                                  <p:childTnLst>
                                    <p:set>
                                      <p:cBhvr>
                                        <p:cTn id="275" dur="1" fill="hold">
                                          <p:stCondLst>
                                            <p:cond delay="0"/>
                                          </p:stCondLst>
                                        </p:cTn>
                                        <p:tgtEl>
                                          <p:spTgt spid="119"/>
                                        </p:tgtEl>
                                        <p:attrNameLst>
                                          <p:attrName>style.visibility</p:attrName>
                                        </p:attrNameLst>
                                      </p:cBhvr>
                                      <p:to>
                                        <p:strVal val="visible"/>
                                      </p:to>
                                    </p:set>
                                    <p:anim calcmode="lin" valueType="num">
                                      <p:cBhvr additive="repl">
                                        <p:cTn id="276" dur="500" fill="hold"/>
                                        <p:tgtEl>
                                          <p:spTgt spid="119"/>
                                        </p:tgtEl>
                                        <p:attrNameLst>
                                          <p:attrName>ppt_x</p:attrName>
                                        </p:attrNameLst>
                                      </p:cBhvr>
                                      <p:tavLst>
                                        <p:tav tm="0">
                                          <p:val>
                                            <p:strVal val="#ppt_x"/>
                                          </p:val>
                                        </p:tav>
                                        <p:tav tm="50000">
                                          <p:val>
                                            <p:strVal val="#ppt_x+.1"/>
                                          </p:val>
                                        </p:tav>
                                        <p:tav tm="100000">
                                          <p:val>
                                            <p:strVal val="#ppt_x"/>
                                          </p:val>
                                        </p:tav>
                                      </p:tavLst>
                                    </p:anim>
                                    <p:anim calcmode="lin" valueType="num">
                                      <p:cBhvr additive="repl">
                                        <p:cTn id="277" dur="500" fill="hold"/>
                                        <p:tgtEl>
                                          <p:spTgt spid="119"/>
                                        </p:tgtEl>
                                        <p:attrNameLst>
                                          <p:attrName>ppt_y</p:attrName>
                                        </p:attrNameLst>
                                      </p:cBhvr>
                                      <p:tavLst>
                                        <p:tav tm="0">
                                          <p:val>
                                            <p:strVal val="#ppt_y"/>
                                          </p:val>
                                        </p:tav>
                                        <p:tav tm="100000">
                                          <p:val>
                                            <p:strVal val="#ppt_y"/>
                                          </p:val>
                                        </p:tav>
                                      </p:tavLst>
                                    </p:anim>
                                    <p:anim calcmode="lin" valueType="num">
                                      <p:cBhvr additive="repl">
                                        <p:cTn id="278" dur="500" fill="hold"/>
                                        <p:tgtEl>
                                          <p:spTgt spid="119"/>
                                        </p:tgtEl>
                                        <p:attrNameLst>
                                          <p:attrName>ppt_h</p:attrName>
                                        </p:attrNameLst>
                                      </p:cBhvr>
                                      <p:tavLst>
                                        <p:tav tm="0">
                                          <p:val>
                                            <p:strVal val="#ppt_h/10"/>
                                          </p:val>
                                        </p:tav>
                                        <p:tav tm="50000">
                                          <p:val>
                                            <p:strVal val="#ppt_h+.01"/>
                                          </p:val>
                                        </p:tav>
                                        <p:tav tm="100000">
                                          <p:val>
                                            <p:strVal val="#ppt_h"/>
                                          </p:val>
                                        </p:tav>
                                      </p:tavLst>
                                    </p:anim>
                                    <p:anim calcmode="lin" valueType="num">
                                      <p:cBhvr additive="repl">
                                        <p:cTn id="279" dur="500" fill="hold"/>
                                        <p:tgtEl>
                                          <p:spTgt spid="119"/>
                                        </p:tgtEl>
                                        <p:attrNameLst>
                                          <p:attrName>ppt_w</p:attrName>
                                        </p:attrNameLst>
                                      </p:cBhvr>
                                      <p:tavLst>
                                        <p:tav tm="0">
                                          <p:val>
                                            <p:strVal val="#ppt_w/10"/>
                                          </p:val>
                                        </p:tav>
                                        <p:tav tm="50000">
                                          <p:val>
                                            <p:strVal val="#ppt_w+.01"/>
                                          </p:val>
                                        </p:tav>
                                        <p:tav tm="100000">
                                          <p:val>
                                            <p:strVal val="#ppt_w"/>
                                          </p:val>
                                        </p:tav>
                                      </p:tavLst>
                                    </p:anim>
                                    <p:animEffect filter="fade" transition="in">
                                      <p:cBhvr additive="repl">
                                        <p:cTn id="280" dur="500"/>
                                        <p:tgtEl>
                                          <p:spTgt spid="119"/>
                                        </p:tgtEl>
                                      </p:cBhvr>
                                    </p:animEffect>
                                  </p:childTnLst>
                                </p:cTn>
                              </p:par>
                            </p:childTnLst>
                          </p:cTn>
                        </p:par>
                        <p:par>
                          <p:cTn id="281" fill="hold">
                            <p:stCondLst>
                              <p:cond delay="3700"/>
                            </p:stCondLst>
                            <p:childTnLst>
                              <p:par>
                                <p:cTn id="282" nodeType="afterEffect" fill="hold" presetClass="entr" presetID="42">
                                  <p:stCondLst>
                                    <p:cond delay="0"/>
                                  </p:stCondLst>
                                  <p:childTnLst>
                                    <p:set>
                                      <p:cBhvr>
                                        <p:cTn id="283" dur="1" fill="hold">
                                          <p:stCondLst>
                                            <p:cond delay="0"/>
                                          </p:stCondLst>
                                        </p:cTn>
                                        <p:tgtEl>
                                          <p:spTgt spid="120"/>
                                        </p:tgtEl>
                                        <p:attrNameLst>
                                          <p:attrName>style.visibility</p:attrName>
                                        </p:attrNameLst>
                                      </p:cBhvr>
                                      <p:to>
                                        <p:strVal val="visible"/>
                                      </p:to>
                                    </p:set>
                                    <p:animEffect filter="fade" transition="in">
                                      <p:cBhvr additive="repl">
                                        <p:cTn id="284" dur="500"/>
                                        <p:tgtEl>
                                          <p:spTgt spid="120"/>
                                        </p:tgtEl>
                                      </p:cBhvr>
                                    </p:animEffect>
                                    <p:anim calcmode="lin" valueType="num">
                                      <p:cBhvr additive="repl">
                                        <p:cTn id="285" dur="500" fill="hold"/>
                                        <p:tgtEl>
                                          <p:spTgt spid="120"/>
                                        </p:tgtEl>
                                        <p:attrNameLst>
                                          <p:attrName>ppt_x</p:attrName>
                                        </p:attrNameLst>
                                      </p:cBhvr>
                                      <p:tavLst>
                                        <p:tav tm="0">
                                          <p:val>
                                            <p:strVal val="#ppt_x"/>
                                          </p:val>
                                        </p:tav>
                                        <p:tav tm="100000">
                                          <p:val>
                                            <p:strVal val="#ppt_x"/>
                                          </p:val>
                                        </p:tav>
                                      </p:tavLst>
                                    </p:anim>
                                    <p:anim calcmode="lin" valueType="num">
                                      <p:cBhvr additive="repl">
                                        <p:cTn id="286" dur="500" fill="hold"/>
                                        <p:tgtEl>
                                          <p:spTgt spid="120"/>
                                        </p:tgtEl>
                                        <p:attrNameLst>
                                          <p:attrName>ppt_y</p:attrName>
                                        </p:attrNameLst>
                                      </p:cBhvr>
                                      <p:tavLst>
                                        <p:tav tm="0">
                                          <p:val>
                                            <p:strVal val="#ppt_y+.1"/>
                                          </p:val>
                                        </p:tav>
                                        <p:tav tm="100000">
                                          <p:val>
                                            <p:strVal val="#ppt_y"/>
                                          </p:val>
                                        </p:tav>
                                      </p:tavLst>
                                    </p:anim>
                                  </p:childTnLst>
                                </p:cTn>
                              </p:par>
                            </p:childTnLst>
                          </p:cTn>
                        </p:par>
                        <p:par>
                          <p:cTn id="287" fill="hold">
                            <p:stCondLst>
                              <p:cond delay="4200"/>
                            </p:stCondLst>
                            <p:childTnLst>
                              <p:par>
                                <p:cTn id="288" nodeType="afterEffect" fill="hold" presetClass="entr" presetID="53" presetSubtype="16">
                                  <p:stCondLst>
                                    <p:cond delay="0"/>
                                  </p:stCondLst>
                                  <p:childTnLst>
                                    <p:set>
                                      <p:cBhvr>
                                        <p:cTn id="289" dur="1" fill="hold">
                                          <p:stCondLst>
                                            <p:cond delay="0"/>
                                          </p:stCondLst>
                                        </p:cTn>
                                        <p:tgtEl>
                                          <p:spTgt spid="122"/>
                                        </p:tgtEl>
                                        <p:attrNameLst>
                                          <p:attrName>style.visibility</p:attrName>
                                        </p:attrNameLst>
                                      </p:cBhvr>
                                      <p:to>
                                        <p:strVal val="visible"/>
                                      </p:to>
                                    </p:set>
                                    <p:anim calcmode="lin" valueType="num">
                                      <p:cBhvr additive="repl">
                                        <p:cTn id="290" dur="500" fill="hold"/>
                                        <p:tgtEl>
                                          <p:spTgt spid="122"/>
                                        </p:tgtEl>
                                        <p:attrNameLst>
                                          <p:attrName>ppt_w</p:attrName>
                                        </p:attrNameLst>
                                      </p:cBhvr>
                                      <p:tavLst>
                                        <p:tav tm="0">
                                          <p:val>
                                            <p:fltVal val="0"/>
                                          </p:val>
                                        </p:tav>
                                        <p:tav tm="100000">
                                          <p:val>
                                            <p:strVal val="#ppt_w"/>
                                          </p:val>
                                        </p:tav>
                                      </p:tavLst>
                                    </p:anim>
                                    <p:anim calcmode="lin" valueType="num">
                                      <p:cBhvr additive="repl">
                                        <p:cTn id="291" dur="500" fill="hold"/>
                                        <p:tgtEl>
                                          <p:spTgt spid="122"/>
                                        </p:tgtEl>
                                        <p:attrNameLst>
                                          <p:attrName>ppt_h</p:attrName>
                                        </p:attrNameLst>
                                      </p:cBhvr>
                                      <p:tavLst>
                                        <p:tav tm="0">
                                          <p:val>
                                            <p:fltVal val="0"/>
                                          </p:val>
                                        </p:tav>
                                        <p:tav tm="100000">
                                          <p:val>
                                            <p:strVal val="#ppt_h"/>
                                          </p:val>
                                        </p:tav>
                                      </p:tavLst>
                                    </p:anim>
                                    <p:animEffect filter="fade" transition="in">
                                      <p:cBhvr additive="repl">
                                        <p:cTn id="292" dur="500"/>
                                        <p:tgtEl>
                                          <p:spTgt spid="122"/>
                                        </p:tgtEl>
                                      </p:cBhvr>
                                    </p:animEffect>
                                  </p:childTnLst>
                                </p:cTn>
                              </p:par>
                            </p:childTnLst>
                          </p:cTn>
                        </p:par>
                        <p:par>
                          <p:cTn id="293" fill="hold">
                            <p:stCondLst>
                              <p:cond delay="4700"/>
                            </p:stCondLst>
                            <p:childTnLst>
                              <p:par>
                                <p:cTn id="294" nodeType="afterEffect" fill="hold" presetClass="entr" presetID="41">
                                  <p:stCondLst>
                                    <p:cond delay="0"/>
                                  </p:stCondLst>
                                  <p:iterate type="lt">
                                    <p:tmAbs val="100"/>
                                  </p:iterate>
                                  <p:childTnLst>
                                    <p:set>
                                      <p:cBhvr>
                                        <p:cTn id="295" dur="1" fill="hold">
                                          <p:stCondLst>
                                            <p:cond delay="0"/>
                                          </p:stCondLst>
                                        </p:cTn>
                                        <p:tgtEl>
                                          <p:spTgt spid="123"/>
                                        </p:tgtEl>
                                        <p:attrNameLst>
                                          <p:attrName>style.visibility</p:attrName>
                                        </p:attrNameLst>
                                      </p:cBhvr>
                                      <p:to>
                                        <p:strVal val="visible"/>
                                      </p:to>
                                    </p:set>
                                    <p:anim calcmode="lin" valueType="num">
                                      <p:cBhvr additive="repl">
                                        <p:cTn id="296" dur="500" fill="hold"/>
                                        <p:tgtEl>
                                          <p:spTgt spid="123"/>
                                        </p:tgtEl>
                                        <p:attrNameLst>
                                          <p:attrName>ppt_x</p:attrName>
                                        </p:attrNameLst>
                                      </p:cBhvr>
                                      <p:tavLst>
                                        <p:tav tm="0">
                                          <p:val>
                                            <p:strVal val="#ppt_x"/>
                                          </p:val>
                                        </p:tav>
                                        <p:tav tm="50000">
                                          <p:val>
                                            <p:strVal val="#ppt_x+.1"/>
                                          </p:val>
                                        </p:tav>
                                        <p:tav tm="100000">
                                          <p:val>
                                            <p:strVal val="#ppt_x"/>
                                          </p:val>
                                        </p:tav>
                                      </p:tavLst>
                                    </p:anim>
                                    <p:anim calcmode="lin" valueType="num">
                                      <p:cBhvr additive="repl">
                                        <p:cTn id="297" dur="500" fill="hold"/>
                                        <p:tgtEl>
                                          <p:spTgt spid="123"/>
                                        </p:tgtEl>
                                        <p:attrNameLst>
                                          <p:attrName>ppt_y</p:attrName>
                                        </p:attrNameLst>
                                      </p:cBhvr>
                                      <p:tavLst>
                                        <p:tav tm="0">
                                          <p:val>
                                            <p:strVal val="#ppt_y"/>
                                          </p:val>
                                        </p:tav>
                                        <p:tav tm="100000">
                                          <p:val>
                                            <p:strVal val="#ppt_y"/>
                                          </p:val>
                                        </p:tav>
                                      </p:tavLst>
                                    </p:anim>
                                    <p:anim calcmode="lin" valueType="num">
                                      <p:cBhvr additive="repl">
                                        <p:cTn id="298" dur="500" fill="hold"/>
                                        <p:tgtEl>
                                          <p:spTgt spid="123"/>
                                        </p:tgtEl>
                                        <p:attrNameLst>
                                          <p:attrName>ppt_h</p:attrName>
                                        </p:attrNameLst>
                                      </p:cBhvr>
                                      <p:tavLst>
                                        <p:tav tm="0">
                                          <p:val>
                                            <p:strVal val="#ppt_h/10"/>
                                          </p:val>
                                        </p:tav>
                                        <p:tav tm="50000">
                                          <p:val>
                                            <p:strVal val="#ppt_h+.01"/>
                                          </p:val>
                                        </p:tav>
                                        <p:tav tm="100000">
                                          <p:val>
                                            <p:strVal val="#ppt_h"/>
                                          </p:val>
                                        </p:tav>
                                      </p:tavLst>
                                    </p:anim>
                                    <p:anim calcmode="lin" valueType="num">
                                      <p:cBhvr additive="repl">
                                        <p:cTn id="299" dur="500" fill="hold"/>
                                        <p:tgtEl>
                                          <p:spTgt spid="123"/>
                                        </p:tgtEl>
                                        <p:attrNameLst>
                                          <p:attrName>ppt_w</p:attrName>
                                        </p:attrNameLst>
                                      </p:cBhvr>
                                      <p:tavLst>
                                        <p:tav tm="0">
                                          <p:val>
                                            <p:strVal val="#ppt_w/10"/>
                                          </p:val>
                                        </p:tav>
                                        <p:tav tm="50000">
                                          <p:val>
                                            <p:strVal val="#ppt_w+.01"/>
                                          </p:val>
                                        </p:tav>
                                        <p:tav tm="100000">
                                          <p:val>
                                            <p:strVal val="#ppt_w"/>
                                          </p:val>
                                        </p:tav>
                                      </p:tavLst>
                                    </p:anim>
                                    <p:animEffect filter="fade" transition="in">
                                      <p:cBhvr additive="repl">
                                        <p:cTn id="300" dur="500"/>
                                        <p:tgtEl>
                                          <p:spTgt spid="123"/>
                                        </p:tgtEl>
                                      </p:cBhvr>
                                    </p:animEffect>
                                  </p:childTnLst>
                                </p:cTn>
                              </p:par>
                            </p:childTnLst>
                          </p:cTn>
                        </p:par>
                        <p:par>
                          <p:cTn id="301" fill="hold">
                            <p:stCondLst>
                              <p:cond delay="6400"/>
                            </p:stCondLst>
                            <p:childTnLst>
                              <p:par>
                                <p:cTn id="302" nodeType="afterEffect" fill="hold" presetClass="entr" presetID="42">
                                  <p:stCondLst>
                                    <p:cond delay="0"/>
                                  </p:stCondLst>
                                  <p:childTnLst>
                                    <p:set>
                                      <p:cBhvr>
                                        <p:cTn id="303" dur="1" fill="hold">
                                          <p:stCondLst>
                                            <p:cond delay="0"/>
                                          </p:stCondLst>
                                        </p:cTn>
                                        <p:tgtEl>
                                          <p:spTgt spid="124"/>
                                        </p:tgtEl>
                                        <p:attrNameLst>
                                          <p:attrName>style.visibility</p:attrName>
                                        </p:attrNameLst>
                                      </p:cBhvr>
                                      <p:to>
                                        <p:strVal val="visible"/>
                                      </p:to>
                                    </p:set>
                                    <p:animEffect filter="fade" transition="in">
                                      <p:cBhvr additive="repl">
                                        <p:cTn id="304" dur="500"/>
                                        <p:tgtEl>
                                          <p:spTgt spid="124"/>
                                        </p:tgtEl>
                                      </p:cBhvr>
                                    </p:animEffect>
                                    <p:anim calcmode="lin" valueType="num">
                                      <p:cBhvr additive="repl">
                                        <p:cTn id="305" dur="500" fill="hold"/>
                                        <p:tgtEl>
                                          <p:spTgt spid="124"/>
                                        </p:tgtEl>
                                        <p:attrNameLst>
                                          <p:attrName>ppt_x</p:attrName>
                                        </p:attrNameLst>
                                      </p:cBhvr>
                                      <p:tavLst>
                                        <p:tav tm="0">
                                          <p:val>
                                            <p:strVal val="#ppt_x"/>
                                          </p:val>
                                        </p:tav>
                                        <p:tav tm="100000">
                                          <p:val>
                                            <p:strVal val="#ppt_x"/>
                                          </p:val>
                                        </p:tav>
                                      </p:tavLst>
                                    </p:anim>
                                    <p:anim calcmode="lin" valueType="num">
                                      <p:cBhvr additive="repl">
                                        <p:cTn id="306" dur="500" fill="hold"/>
                                        <p:tgtEl>
                                          <p:spTgt spid="124"/>
                                        </p:tgtEl>
                                        <p:attrNameLst>
                                          <p:attrName>ppt_y</p:attrName>
                                        </p:attrNameLst>
                                      </p:cBhvr>
                                      <p:tavLst>
                                        <p:tav tm="0">
                                          <p:val>
                                            <p:strVal val="#ppt_y+.1"/>
                                          </p:val>
                                        </p:tav>
                                        <p:tav tm="100000">
                                          <p:val>
                                            <p:strVal val="#ppt_y"/>
                                          </p:val>
                                        </p:tav>
                                      </p:tavLst>
                                    </p:anim>
                                  </p:childTnLst>
                                </p:cTn>
                              </p:par>
                            </p:childTnLst>
                          </p:cTn>
                        </p:par>
                        <p:par>
                          <p:cTn id="307" fill="hold">
                            <p:stCondLst>
                              <p:cond delay="6900"/>
                            </p:stCondLst>
                            <p:childTnLst>
                              <p:par>
                                <p:cTn id="308" nodeType="afterEffect" fill="hold" presetClass="entr" presetID="23" presetSubtype="288">
                                  <p:stCondLst>
                                    <p:cond delay="0"/>
                                  </p:stCondLst>
                                  <p:childTnLst>
                                    <p:set>
                                      <p:cBhvr>
                                        <p:cTn id="309" dur="1" fill="hold">
                                          <p:stCondLst>
                                            <p:cond delay="0"/>
                                          </p:stCondLst>
                                        </p:cTn>
                                        <p:tgtEl>
                                          <p:spTgt spid="121"/>
                                        </p:tgtEl>
                                        <p:attrNameLst>
                                          <p:attrName>style.visibility</p:attrName>
                                        </p:attrNameLst>
                                      </p:cBhvr>
                                      <p:to>
                                        <p:strVal val="visible"/>
                                      </p:to>
                                    </p:set>
                                    <p:anim calcmode="lin" valueType="num">
                                      <p:cBhvr additive="repl">
                                        <p:cTn id="310" dur="500" fill="hold"/>
                                        <p:tgtEl>
                                          <p:spTgt spid="121"/>
                                        </p:tgtEl>
                                        <p:attrNameLst>
                                          <p:attrName>ppt_w</p:attrName>
                                        </p:attrNameLst>
                                      </p:cBhvr>
                                      <p:tavLst>
                                        <p:tav tm="0">
                                          <p:val>
                                            <p:strVal val="4/3*#ppt_w"/>
                                          </p:val>
                                        </p:tav>
                                        <p:tav tm="100000">
                                          <p:val>
                                            <p:strVal val="#ppt_w"/>
                                          </p:val>
                                        </p:tav>
                                      </p:tavLst>
                                    </p:anim>
                                    <p:anim calcmode="lin" valueType="num">
                                      <p:cBhvr additive="repl">
                                        <p:cTn id="311" dur="500" fill="hold"/>
                                        <p:tgtEl>
                                          <p:spTgt spid="121"/>
                                        </p:tgtEl>
                                        <p:attrNameLst>
                                          <p:attrName>ppt_h</p:attrName>
                                        </p:attrNameLst>
                                      </p:cBhvr>
                                      <p:tavLst>
                                        <p:tav tm="0">
                                          <p:val>
                                            <p:strVal val="4/3*#ppt_h"/>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125" name="Group 1"/>
          <p:cNvGrpSpPr/>
          <p:nvPr/>
        </p:nvGrpSpPr>
        <p:grpSpPr>
          <a:xfrm>
            <a:off x="217440" y="209520"/>
            <a:ext cx="747720" cy="748080"/>
            <a:chOff x="217440" y="209520"/>
            <a:chExt cx="747720" cy="748080"/>
          </a:xfrm>
        </p:grpSpPr>
        <p:sp>
          <p:nvSpPr>
            <p:cNvPr id="126" name="CustomShape 2"/>
            <p:cNvSpPr/>
            <p:nvPr/>
          </p:nvSpPr>
          <p:spPr>
            <a:xfrm rot="18926400">
              <a:off x="326880" y="318960"/>
              <a:ext cx="528840" cy="52884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27" name="CustomShape 3"/>
            <p:cNvSpPr/>
            <p:nvPr/>
          </p:nvSpPr>
          <p:spPr>
            <a:xfrm>
              <a:off x="440280" y="441360"/>
              <a:ext cx="302040" cy="284040"/>
            </a:xfrm>
            <a:custGeom>
              <a:avLst/>
              <a:gdLst/>
              <a:ahLst/>
              <a:rect l="l" t="t" r="r" b="b"/>
              <a:pathLst>
                <a:path w="1361803" h="1281345">
                  <a:moveTo>
                    <a:pt x="340187" y="867542"/>
                  </a:moveTo>
                  <a:cubicBezTo>
                    <a:pt x="351512" y="867144"/>
                    <a:pt x="363575" y="872724"/>
                    <a:pt x="372930" y="883885"/>
                  </a:cubicBezTo>
                  <a:cubicBezTo>
                    <a:pt x="394595" y="907270"/>
                    <a:pt x="415275" y="931718"/>
                    <a:pt x="436940" y="957229"/>
                  </a:cubicBezTo>
                  <a:cubicBezTo>
                    <a:pt x="449742" y="946599"/>
                    <a:pt x="462543" y="935970"/>
                    <a:pt x="475345" y="925340"/>
                  </a:cubicBezTo>
                  <a:cubicBezTo>
                    <a:pt x="492086" y="911522"/>
                    <a:pt x="506857" y="910459"/>
                    <a:pt x="525568" y="923214"/>
                  </a:cubicBezTo>
                  <a:cubicBezTo>
                    <a:pt x="535415" y="929592"/>
                    <a:pt x="544278" y="935970"/>
                    <a:pt x="553141" y="942347"/>
                  </a:cubicBezTo>
                  <a:cubicBezTo>
                    <a:pt x="545263" y="967858"/>
                    <a:pt x="538370" y="993369"/>
                    <a:pt x="530492" y="1018880"/>
                  </a:cubicBezTo>
                  <a:cubicBezTo>
                    <a:pt x="528522" y="1018880"/>
                    <a:pt x="528522" y="1018880"/>
                    <a:pt x="527537" y="1018880"/>
                  </a:cubicBezTo>
                  <a:cubicBezTo>
                    <a:pt x="509812" y="1000810"/>
                    <a:pt x="494056" y="1007187"/>
                    <a:pt x="479284" y="1024195"/>
                  </a:cubicBezTo>
                  <a:cubicBezTo>
                    <a:pt x="473376" y="1030572"/>
                    <a:pt x="466482" y="1035887"/>
                    <a:pt x="459589" y="1041202"/>
                  </a:cubicBezTo>
                  <a:cubicBezTo>
                    <a:pt x="438909" y="1058209"/>
                    <a:pt x="420199" y="1056083"/>
                    <a:pt x="402473" y="1035887"/>
                  </a:cubicBezTo>
                  <a:cubicBezTo>
                    <a:pt x="385732" y="1017817"/>
                    <a:pt x="369976" y="998684"/>
                    <a:pt x="352251" y="978488"/>
                  </a:cubicBezTo>
                  <a:cubicBezTo>
                    <a:pt x="343388" y="995495"/>
                    <a:pt x="335510" y="1012502"/>
                    <a:pt x="327632" y="1028446"/>
                  </a:cubicBezTo>
                  <a:cubicBezTo>
                    <a:pt x="318769" y="1046517"/>
                    <a:pt x="303013" y="1053957"/>
                    <a:pt x="286272" y="1050768"/>
                  </a:cubicBezTo>
                  <a:cubicBezTo>
                    <a:pt x="262638" y="1046517"/>
                    <a:pt x="248851" y="1019943"/>
                    <a:pt x="259683" y="995495"/>
                  </a:cubicBezTo>
                  <a:cubicBezTo>
                    <a:pt x="276424" y="959355"/>
                    <a:pt x="293165" y="922151"/>
                    <a:pt x="311876" y="887074"/>
                  </a:cubicBezTo>
                  <a:cubicBezTo>
                    <a:pt x="318276" y="874318"/>
                    <a:pt x="328863" y="867941"/>
                    <a:pt x="340187" y="867542"/>
                  </a:cubicBezTo>
                  <a:close/>
                  <a:moveTo>
                    <a:pt x="274255" y="687365"/>
                  </a:moveTo>
                  <a:cubicBezTo>
                    <a:pt x="330459" y="687365"/>
                    <a:pt x="386662" y="687365"/>
                    <a:pt x="442866" y="687365"/>
                  </a:cubicBezTo>
                  <a:cubicBezTo>
                    <a:pt x="516819" y="687365"/>
                    <a:pt x="590771" y="687365"/>
                    <a:pt x="664723" y="687365"/>
                  </a:cubicBezTo>
                  <a:cubicBezTo>
                    <a:pt x="670640" y="687365"/>
                    <a:pt x="675570" y="687365"/>
                    <a:pt x="684444" y="687365"/>
                  </a:cubicBezTo>
                  <a:cubicBezTo>
                    <a:pt x="666695" y="718154"/>
                    <a:pt x="649933" y="745757"/>
                    <a:pt x="632184" y="772299"/>
                  </a:cubicBezTo>
                  <a:cubicBezTo>
                    <a:pt x="630212" y="775484"/>
                    <a:pt x="625282" y="776545"/>
                    <a:pt x="621338" y="776545"/>
                  </a:cubicBezTo>
                  <a:cubicBezTo>
                    <a:pt x="504000" y="777607"/>
                    <a:pt x="387648" y="776545"/>
                    <a:pt x="270311" y="777607"/>
                  </a:cubicBezTo>
                  <a:cubicBezTo>
                    <a:pt x="259464" y="777607"/>
                    <a:pt x="255520" y="772299"/>
                    <a:pt x="256506" y="760620"/>
                  </a:cubicBezTo>
                  <a:cubicBezTo>
                    <a:pt x="256506" y="742572"/>
                    <a:pt x="256506" y="724524"/>
                    <a:pt x="255520" y="706475"/>
                  </a:cubicBezTo>
                  <a:cubicBezTo>
                    <a:pt x="255520" y="691612"/>
                    <a:pt x="261436" y="687365"/>
                    <a:pt x="274255" y="687365"/>
                  </a:cubicBezTo>
                  <a:close/>
                  <a:moveTo>
                    <a:pt x="278054" y="504636"/>
                  </a:moveTo>
                  <a:cubicBezTo>
                    <a:pt x="354989" y="504636"/>
                    <a:pt x="432911" y="504636"/>
                    <a:pt x="509846" y="504636"/>
                  </a:cubicBezTo>
                  <a:cubicBezTo>
                    <a:pt x="588754" y="504636"/>
                    <a:pt x="666676" y="504636"/>
                    <a:pt x="745584" y="504636"/>
                  </a:cubicBezTo>
                  <a:cubicBezTo>
                    <a:pt x="764325" y="504636"/>
                    <a:pt x="765311" y="505700"/>
                    <a:pt x="765311" y="524845"/>
                  </a:cubicBezTo>
                  <a:cubicBezTo>
                    <a:pt x="765311" y="535481"/>
                    <a:pt x="765311" y="546117"/>
                    <a:pt x="765311" y="556753"/>
                  </a:cubicBezTo>
                  <a:cubicBezTo>
                    <a:pt x="765311" y="580153"/>
                    <a:pt x="752489" y="593980"/>
                    <a:pt x="730789" y="593980"/>
                  </a:cubicBezTo>
                  <a:cubicBezTo>
                    <a:pt x="580863" y="593980"/>
                    <a:pt x="429952" y="593980"/>
                    <a:pt x="279040" y="593980"/>
                  </a:cubicBezTo>
                  <a:cubicBezTo>
                    <a:pt x="256354" y="593980"/>
                    <a:pt x="256354" y="592917"/>
                    <a:pt x="256354" y="569517"/>
                  </a:cubicBezTo>
                  <a:cubicBezTo>
                    <a:pt x="256354" y="555690"/>
                    <a:pt x="256354" y="541863"/>
                    <a:pt x="256354" y="528036"/>
                  </a:cubicBezTo>
                  <a:cubicBezTo>
                    <a:pt x="256354" y="504636"/>
                    <a:pt x="256354" y="504636"/>
                    <a:pt x="278054" y="504636"/>
                  </a:cubicBezTo>
                  <a:close/>
                  <a:moveTo>
                    <a:pt x="942895" y="453454"/>
                  </a:moveTo>
                  <a:cubicBezTo>
                    <a:pt x="989224" y="494914"/>
                    <a:pt x="1033581" y="534249"/>
                    <a:pt x="1077938" y="574646"/>
                  </a:cubicBezTo>
                  <a:cubicBezTo>
                    <a:pt x="1059210" y="599097"/>
                    <a:pt x="1040481" y="622484"/>
                    <a:pt x="1021752" y="644809"/>
                  </a:cubicBezTo>
                  <a:cubicBezTo>
                    <a:pt x="928109" y="760685"/>
                    <a:pt x="831509" y="874435"/>
                    <a:pt x="722095" y="974365"/>
                  </a:cubicBezTo>
                  <a:cubicBezTo>
                    <a:pt x="695481" y="999879"/>
                    <a:pt x="664923" y="1021141"/>
                    <a:pt x="635352" y="1042403"/>
                  </a:cubicBezTo>
                  <a:cubicBezTo>
                    <a:pt x="626481" y="1048781"/>
                    <a:pt x="613666" y="1046655"/>
                    <a:pt x="601838" y="1048781"/>
                  </a:cubicBezTo>
                  <a:cubicBezTo>
                    <a:pt x="601838" y="1037087"/>
                    <a:pt x="596909" y="1023267"/>
                    <a:pt x="600852" y="1012636"/>
                  </a:cubicBezTo>
                  <a:cubicBezTo>
                    <a:pt x="619581" y="969050"/>
                    <a:pt x="637323" y="924400"/>
                    <a:pt x="659995" y="882940"/>
                  </a:cubicBezTo>
                  <a:cubicBezTo>
                    <a:pt x="741809" y="734108"/>
                    <a:pt x="838409" y="595907"/>
                    <a:pt x="938952" y="460896"/>
                  </a:cubicBezTo>
                  <a:cubicBezTo>
                    <a:pt x="939938" y="458770"/>
                    <a:pt x="940924" y="456643"/>
                    <a:pt x="942895" y="453454"/>
                  </a:cubicBezTo>
                  <a:close/>
                  <a:moveTo>
                    <a:pt x="1337162" y="323013"/>
                  </a:moveTo>
                  <a:cubicBezTo>
                    <a:pt x="1348990" y="326198"/>
                    <a:pt x="1361803" y="343189"/>
                    <a:pt x="1361803" y="358055"/>
                  </a:cubicBezTo>
                  <a:cubicBezTo>
                    <a:pt x="1359832" y="361241"/>
                    <a:pt x="1357861" y="367612"/>
                    <a:pt x="1353918" y="373984"/>
                  </a:cubicBezTo>
                  <a:cubicBezTo>
                    <a:pt x="1300693" y="447255"/>
                    <a:pt x="1247469" y="521588"/>
                    <a:pt x="1194244" y="594859"/>
                  </a:cubicBezTo>
                  <a:cubicBezTo>
                    <a:pt x="1175517" y="619282"/>
                    <a:pt x="1154818" y="642644"/>
                    <a:pt x="1134120" y="664944"/>
                  </a:cubicBezTo>
                  <a:cubicBezTo>
                    <a:pt x="1125249" y="673439"/>
                    <a:pt x="1113421" y="678749"/>
                    <a:pt x="1101594" y="682996"/>
                  </a:cubicBezTo>
                  <a:cubicBezTo>
                    <a:pt x="1095680" y="685120"/>
                    <a:pt x="1083852" y="682996"/>
                    <a:pt x="1080895" y="677687"/>
                  </a:cubicBezTo>
                  <a:cubicBezTo>
                    <a:pt x="1077938" y="671315"/>
                    <a:pt x="1077938" y="658573"/>
                    <a:pt x="1080895" y="652201"/>
                  </a:cubicBezTo>
                  <a:cubicBezTo>
                    <a:pt x="1092723" y="633087"/>
                    <a:pt x="1107507" y="615035"/>
                    <a:pt x="1121306" y="596983"/>
                  </a:cubicBezTo>
                  <a:cubicBezTo>
                    <a:pt x="1175517" y="522650"/>
                    <a:pt x="1229727" y="449379"/>
                    <a:pt x="1284923" y="375046"/>
                  </a:cubicBezTo>
                  <a:cubicBezTo>
                    <a:pt x="1293794" y="362303"/>
                    <a:pt x="1302665" y="348498"/>
                    <a:pt x="1310550" y="334694"/>
                  </a:cubicBezTo>
                  <a:cubicBezTo>
                    <a:pt x="1317449" y="324075"/>
                    <a:pt x="1325334" y="318765"/>
                    <a:pt x="1337162" y="323013"/>
                  </a:cubicBezTo>
                  <a:close/>
                  <a:moveTo>
                    <a:pt x="525824" y="229421"/>
                  </a:moveTo>
                  <a:cubicBezTo>
                    <a:pt x="600725" y="229421"/>
                    <a:pt x="675627" y="229421"/>
                    <a:pt x="750528" y="229421"/>
                  </a:cubicBezTo>
                  <a:cubicBezTo>
                    <a:pt x="761369" y="229421"/>
                    <a:pt x="765311" y="233676"/>
                    <a:pt x="765311" y="245375"/>
                  </a:cubicBezTo>
                  <a:cubicBezTo>
                    <a:pt x="764326" y="264521"/>
                    <a:pt x="764326" y="282602"/>
                    <a:pt x="765311" y="301747"/>
                  </a:cubicBezTo>
                  <a:cubicBezTo>
                    <a:pt x="765311" y="314511"/>
                    <a:pt x="760383" y="318765"/>
                    <a:pt x="748557" y="318765"/>
                  </a:cubicBezTo>
                  <a:cubicBezTo>
                    <a:pt x="711106" y="318765"/>
                    <a:pt x="674641" y="318765"/>
                    <a:pt x="638176" y="318765"/>
                  </a:cubicBezTo>
                  <a:cubicBezTo>
                    <a:pt x="601711" y="318765"/>
                    <a:pt x="565246" y="317702"/>
                    <a:pt x="528781" y="318765"/>
                  </a:cubicBezTo>
                  <a:cubicBezTo>
                    <a:pt x="515969" y="318765"/>
                    <a:pt x="511041" y="313447"/>
                    <a:pt x="511041" y="299620"/>
                  </a:cubicBezTo>
                  <a:cubicBezTo>
                    <a:pt x="512027" y="282602"/>
                    <a:pt x="512027" y="264521"/>
                    <a:pt x="511041" y="246439"/>
                  </a:cubicBezTo>
                  <a:cubicBezTo>
                    <a:pt x="511041" y="234739"/>
                    <a:pt x="514983" y="229421"/>
                    <a:pt x="525824" y="229421"/>
                  </a:cubicBezTo>
                  <a:close/>
                  <a:moveTo>
                    <a:pt x="1243182" y="137949"/>
                  </a:moveTo>
                  <a:cubicBezTo>
                    <a:pt x="1255260" y="139675"/>
                    <a:pt x="1267337" y="146577"/>
                    <a:pt x="1281140" y="158257"/>
                  </a:cubicBezTo>
                  <a:cubicBezTo>
                    <a:pt x="1308745" y="183741"/>
                    <a:pt x="1317618" y="208163"/>
                    <a:pt x="1306773" y="240018"/>
                  </a:cubicBezTo>
                  <a:cubicBezTo>
                    <a:pt x="1300858" y="257008"/>
                    <a:pt x="1294942" y="275059"/>
                    <a:pt x="1285083" y="289925"/>
                  </a:cubicBezTo>
                  <a:cubicBezTo>
                    <a:pt x="1228886" y="370624"/>
                    <a:pt x="1171704" y="450262"/>
                    <a:pt x="1114521" y="532023"/>
                  </a:cubicBezTo>
                  <a:cubicBezTo>
                    <a:pt x="1066212" y="489550"/>
                    <a:pt x="1022832" y="450262"/>
                    <a:pt x="977480" y="410974"/>
                  </a:cubicBezTo>
                  <a:cubicBezTo>
                    <a:pt x="984381" y="401417"/>
                    <a:pt x="990297" y="392923"/>
                    <a:pt x="996212" y="385490"/>
                  </a:cubicBezTo>
                  <a:cubicBezTo>
                    <a:pt x="1050437" y="319656"/>
                    <a:pt x="1103676" y="252760"/>
                    <a:pt x="1157901" y="187988"/>
                  </a:cubicBezTo>
                  <a:cubicBezTo>
                    <a:pt x="1170718" y="172061"/>
                    <a:pt x="1188464" y="159319"/>
                    <a:pt x="1205225" y="148700"/>
                  </a:cubicBezTo>
                  <a:cubicBezTo>
                    <a:pt x="1219027" y="139675"/>
                    <a:pt x="1231105" y="136224"/>
                    <a:pt x="1243182" y="137949"/>
                  </a:cubicBezTo>
                  <a:close/>
                  <a:moveTo>
                    <a:pt x="326420" y="0"/>
                  </a:moveTo>
                  <a:cubicBezTo>
                    <a:pt x="513791" y="0"/>
                    <a:pt x="702148" y="0"/>
                    <a:pt x="889519" y="0"/>
                  </a:cubicBezTo>
                  <a:cubicBezTo>
                    <a:pt x="964468" y="1063"/>
                    <a:pt x="1018707" y="56311"/>
                    <a:pt x="1021665" y="137059"/>
                  </a:cubicBezTo>
                  <a:cubicBezTo>
                    <a:pt x="1021665" y="164684"/>
                    <a:pt x="1021665" y="191246"/>
                    <a:pt x="1020679" y="218870"/>
                  </a:cubicBezTo>
                  <a:cubicBezTo>
                    <a:pt x="1020679" y="225245"/>
                    <a:pt x="1017721" y="232682"/>
                    <a:pt x="1013776" y="237995"/>
                  </a:cubicBezTo>
                  <a:cubicBezTo>
                    <a:pt x="985177" y="275181"/>
                    <a:pt x="956578" y="311305"/>
                    <a:pt x="928966" y="348492"/>
                  </a:cubicBezTo>
                  <a:cubicBezTo>
                    <a:pt x="921077" y="358054"/>
                    <a:pt x="915160" y="369741"/>
                    <a:pt x="908256" y="380366"/>
                  </a:cubicBezTo>
                  <a:cubicBezTo>
                    <a:pt x="905298" y="384616"/>
                    <a:pt x="901353" y="387804"/>
                    <a:pt x="895436" y="395241"/>
                  </a:cubicBezTo>
                  <a:cubicBezTo>
                    <a:pt x="895436" y="365492"/>
                    <a:pt x="895436" y="339992"/>
                    <a:pt x="895436" y="314493"/>
                  </a:cubicBezTo>
                  <a:cubicBezTo>
                    <a:pt x="895436" y="263494"/>
                    <a:pt x="895436" y="212495"/>
                    <a:pt x="895436" y="161496"/>
                  </a:cubicBezTo>
                  <a:cubicBezTo>
                    <a:pt x="895436" y="139184"/>
                    <a:pt x="892478" y="135997"/>
                    <a:pt x="870782" y="135997"/>
                  </a:cubicBezTo>
                  <a:cubicBezTo>
                    <a:pt x="713982" y="135997"/>
                    <a:pt x="557182" y="135997"/>
                    <a:pt x="399396" y="135997"/>
                  </a:cubicBezTo>
                  <a:cubicBezTo>
                    <a:pt x="394465" y="135997"/>
                    <a:pt x="388548" y="135997"/>
                    <a:pt x="381645" y="135997"/>
                  </a:cubicBezTo>
                  <a:cubicBezTo>
                    <a:pt x="381645" y="145559"/>
                    <a:pt x="381645" y="152997"/>
                    <a:pt x="381645" y="159371"/>
                  </a:cubicBezTo>
                  <a:cubicBezTo>
                    <a:pt x="381645" y="211433"/>
                    <a:pt x="381645" y="262431"/>
                    <a:pt x="381645" y="314493"/>
                  </a:cubicBezTo>
                  <a:cubicBezTo>
                    <a:pt x="380659" y="373991"/>
                    <a:pt x="346143" y="410116"/>
                    <a:pt x="290918" y="410116"/>
                  </a:cubicBezTo>
                  <a:cubicBezTo>
                    <a:pt x="241610" y="410116"/>
                    <a:pt x="192302" y="410116"/>
                    <a:pt x="142994" y="410116"/>
                  </a:cubicBezTo>
                  <a:cubicBezTo>
                    <a:pt x="138063" y="410116"/>
                    <a:pt x="133132" y="410116"/>
                    <a:pt x="126229" y="410116"/>
                  </a:cubicBezTo>
                  <a:cubicBezTo>
                    <a:pt x="126229" y="418615"/>
                    <a:pt x="126229" y="423928"/>
                    <a:pt x="126229" y="429240"/>
                  </a:cubicBezTo>
                  <a:cubicBezTo>
                    <a:pt x="126229" y="658735"/>
                    <a:pt x="126229" y="888229"/>
                    <a:pt x="126229" y="1117724"/>
                  </a:cubicBezTo>
                  <a:cubicBezTo>
                    <a:pt x="126229" y="1143223"/>
                    <a:pt x="128201" y="1145348"/>
                    <a:pt x="150883" y="1145348"/>
                  </a:cubicBezTo>
                  <a:cubicBezTo>
                    <a:pt x="390521" y="1145348"/>
                    <a:pt x="630158" y="1145348"/>
                    <a:pt x="869796" y="1145348"/>
                  </a:cubicBezTo>
                  <a:cubicBezTo>
                    <a:pt x="893464" y="1145348"/>
                    <a:pt x="895436" y="1143223"/>
                    <a:pt x="895436" y="1117724"/>
                  </a:cubicBezTo>
                  <a:cubicBezTo>
                    <a:pt x="895436" y="1052913"/>
                    <a:pt x="895436" y="988102"/>
                    <a:pt x="895436" y="923291"/>
                  </a:cubicBezTo>
                  <a:cubicBezTo>
                    <a:pt x="895436" y="916916"/>
                    <a:pt x="897409" y="908416"/>
                    <a:pt x="901353" y="904166"/>
                  </a:cubicBezTo>
                  <a:cubicBezTo>
                    <a:pt x="938827" y="860605"/>
                    <a:pt x="976302" y="818106"/>
                    <a:pt x="1013776" y="774545"/>
                  </a:cubicBezTo>
                  <a:cubicBezTo>
                    <a:pt x="1015748" y="773482"/>
                    <a:pt x="1016734" y="772420"/>
                    <a:pt x="1020679" y="769232"/>
                  </a:cubicBezTo>
                  <a:cubicBezTo>
                    <a:pt x="1020679" y="775607"/>
                    <a:pt x="1021665" y="779857"/>
                    <a:pt x="1021665" y="784107"/>
                  </a:cubicBezTo>
                  <a:cubicBezTo>
                    <a:pt x="1021665" y="902042"/>
                    <a:pt x="1021665" y="1018914"/>
                    <a:pt x="1021665" y="1135786"/>
                  </a:cubicBezTo>
                  <a:cubicBezTo>
                    <a:pt x="1020679" y="1222909"/>
                    <a:pt x="967426" y="1281345"/>
                    <a:pt x="886561" y="1281345"/>
                  </a:cubicBezTo>
                  <a:cubicBezTo>
                    <a:pt x="634103" y="1281345"/>
                    <a:pt x="382631" y="1281345"/>
                    <a:pt x="131160" y="1281345"/>
                  </a:cubicBezTo>
                  <a:cubicBezTo>
                    <a:pt x="55225" y="1281345"/>
                    <a:pt x="0" y="1221847"/>
                    <a:pt x="0" y="1140036"/>
                  </a:cubicBezTo>
                  <a:cubicBezTo>
                    <a:pt x="0" y="872292"/>
                    <a:pt x="0" y="603486"/>
                    <a:pt x="0" y="335742"/>
                  </a:cubicBezTo>
                  <a:cubicBezTo>
                    <a:pt x="0" y="315555"/>
                    <a:pt x="5917" y="298556"/>
                    <a:pt x="18737" y="283681"/>
                  </a:cubicBezTo>
                  <a:cubicBezTo>
                    <a:pt x="99603" y="198683"/>
                    <a:pt x="180468" y="113685"/>
                    <a:pt x="261333" y="28687"/>
                  </a:cubicBezTo>
                  <a:cubicBezTo>
                    <a:pt x="279084" y="9562"/>
                    <a:pt x="300780" y="0"/>
                    <a:pt x="326420" y="0"/>
                  </a:cubicBezTo>
                  <a:close/>
                </a:path>
              </a:pathLst>
            </a:custGeom>
            <a:solidFill>
              <a:srgbClr val="ffffff"/>
            </a:solidFill>
            <a:ln>
              <a:noFill/>
            </a:ln>
          </p:spPr>
          <p:style>
            <a:lnRef idx="0"/>
            <a:fillRef idx="0"/>
            <a:effectRef idx="0"/>
            <a:fontRef idx="minor"/>
          </p:style>
        </p:sp>
      </p:grpSp>
      <p:sp>
        <p:nvSpPr>
          <p:cNvPr id="128" name="CustomShape 4"/>
          <p:cNvSpPr/>
          <p:nvPr/>
        </p:nvSpPr>
        <p:spPr>
          <a:xfrm>
            <a:off x="1097280" y="306000"/>
            <a:ext cx="9815400" cy="51696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US" sz="2800" spc="599" strike="noStrike">
                <a:solidFill>
                  <a:srgbClr val="0f47a6"/>
                </a:solidFill>
                <a:latin typeface="Yeseva One"/>
                <a:ea typeface="Yeseva One"/>
              </a:rPr>
              <a:t>Identity and Access Management (IAM)</a:t>
            </a:r>
            <a:endParaRPr b="0" lang="en-US" sz="2800" spc="-1" strike="noStrike">
              <a:latin typeface="Arial"/>
            </a:endParaRPr>
          </a:p>
        </p:txBody>
      </p:sp>
      <p:grpSp>
        <p:nvGrpSpPr>
          <p:cNvPr id="129" name="Group 5"/>
          <p:cNvGrpSpPr/>
          <p:nvPr/>
        </p:nvGrpSpPr>
        <p:grpSpPr>
          <a:xfrm>
            <a:off x="2228400" y="1766520"/>
            <a:ext cx="743400" cy="743040"/>
            <a:chOff x="2228400" y="1766520"/>
            <a:chExt cx="743400" cy="743040"/>
          </a:xfrm>
        </p:grpSpPr>
        <p:sp>
          <p:nvSpPr>
            <p:cNvPr id="130" name="CustomShape 6"/>
            <p:cNvSpPr/>
            <p:nvPr/>
          </p:nvSpPr>
          <p:spPr>
            <a:xfrm rot="8100000">
              <a:off x="2337120" y="1874880"/>
              <a:ext cx="525600" cy="525600"/>
            </a:xfrm>
            <a:prstGeom prst="teardrop">
              <a:avLst>
                <a:gd name="adj" fmla="val 100000"/>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1" name="CustomShape 7"/>
            <p:cNvSpPr/>
            <p:nvPr/>
          </p:nvSpPr>
          <p:spPr>
            <a:xfrm>
              <a:off x="2473920" y="1983960"/>
              <a:ext cx="263520" cy="289800"/>
            </a:xfrm>
            <a:custGeom>
              <a:avLst/>
              <a:gdLst/>
              <a:ahLst/>
              <a:rect l="l" t="t"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solidFill>
              <a:schemeClr val="bg1"/>
            </a:solidFill>
            <a:ln>
              <a:noFill/>
            </a:ln>
          </p:spPr>
          <p:style>
            <a:lnRef idx="0"/>
            <a:fillRef idx="0"/>
            <a:effectRef idx="0"/>
            <a:fontRef idx="minor"/>
          </p:style>
        </p:sp>
      </p:grpSp>
      <p:grpSp>
        <p:nvGrpSpPr>
          <p:cNvPr id="132" name="Group 8"/>
          <p:cNvGrpSpPr/>
          <p:nvPr/>
        </p:nvGrpSpPr>
        <p:grpSpPr>
          <a:xfrm>
            <a:off x="6885000" y="1766520"/>
            <a:ext cx="743400" cy="743040"/>
            <a:chOff x="6885000" y="1766520"/>
            <a:chExt cx="743400" cy="743040"/>
          </a:xfrm>
        </p:grpSpPr>
        <p:sp>
          <p:nvSpPr>
            <p:cNvPr id="133" name="CustomShape 9"/>
            <p:cNvSpPr/>
            <p:nvPr/>
          </p:nvSpPr>
          <p:spPr>
            <a:xfrm rot="8100000">
              <a:off x="6993720" y="1874880"/>
              <a:ext cx="525600" cy="525600"/>
            </a:xfrm>
            <a:prstGeom prst="teardrop">
              <a:avLst>
                <a:gd name="adj" fmla="val 100000"/>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4" name="CustomShape 10"/>
            <p:cNvSpPr/>
            <p:nvPr/>
          </p:nvSpPr>
          <p:spPr>
            <a:xfrm>
              <a:off x="7093080" y="2043000"/>
              <a:ext cx="325080" cy="210960"/>
            </a:xfrm>
            <a:custGeom>
              <a:avLst/>
              <a:gdLst/>
              <a:ahLst/>
              <a:rect l="l" t="t" r="r" b="b"/>
              <a:pathLst>
                <a:path w="400" h="260">
                  <a:moveTo>
                    <a:pt x="304" y="73"/>
                  </a:moveTo>
                  <a:cubicBezTo>
                    <a:pt x="298" y="73"/>
                    <a:pt x="293" y="73"/>
                    <a:pt x="288" y="74"/>
                  </a:cubicBezTo>
                  <a:cubicBezTo>
                    <a:pt x="275" y="31"/>
                    <a:pt x="234" y="0"/>
                    <a:pt x="186" y="0"/>
                  </a:cubicBezTo>
                  <a:cubicBezTo>
                    <a:pt x="127" y="0"/>
                    <a:pt x="80" y="46"/>
                    <a:pt x="80" y="104"/>
                  </a:cubicBezTo>
                  <a:cubicBezTo>
                    <a:pt x="80" y="109"/>
                    <a:pt x="80" y="114"/>
                    <a:pt x="81" y="119"/>
                  </a:cubicBezTo>
                  <a:cubicBezTo>
                    <a:pt x="78" y="119"/>
                    <a:pt x="75" y="118"/>
                    <a:pt x="72" y="118"/>
                  </a:cubicBezTo>
                  <a:cubicBezTo>
                    <a:pt x="32" y="118"/>
                    <a:pt x="0" y="150"/>
                    <a:pt x="0" y="189"/>
                  </a:cubicBezTo>
                  <a:cubicBezTo>
                    <a:pt x="0" y="228"/>
                    <a:pt x="32" y="260"/>
                    <a:pt x="72" y="260"/>
                  </a:cubicBezTo>
                  <a:cubicBezTo>
                    <a:pt x="172" y="260"/>
                    <a:pt x="172" y="260"/>
                    <a:pt x="172" y="260"/>
                  </a:cubicBezTo>
                  <a:cubicBezTo>
                    <a:pt x="172" y="184"/>
                    <a:pt x="172" y="184"/>
                    <a:pt x="172" y="184"/>
                  </a:cubicBezTo>
                  <a:cubicBezTo>
                    <a:pt x="130" y="184"/>
                    <a:pt x="130" y="184"/>
                    <a:pt x="130" y="184"/>
                  </a:cubicBezTo>
                  <a:cubicBezTo>
                    <a:pt x="200" y="92"/>
                    <a:pt x="200" y="92"/>
                    <a:pt x="200" y="92"/>
                  </a:cubicBezTo>
                  <a:cubicBezTo>
                    <a:pt x="270" y="184"/>
                    <a:pt x="270" y="184"/>
                    <a:pt x="270" y="184"/>
                  </a:cubicBezTo>
                  <a:cubicBezTo>
                    <a:pt x="228" y="184"/>
                    <a:pt x="228" y="184"/>
                    <a:pt x="228" y="184"/>
                  </a:cubicBezTo>
                  <a:cubicBezTo>
                    <a:pt x="228" y="260"/>
                    <a:pt x="228" y="260"/>
                    <a:pt x="228" y="260"/>
                  </a:cubicBezTo>
                  <a:cubicBezTo>
                    <a:pt x="304" y="260"/>
                    <a:pt x="304" y="260"/>
                    <a:pt x="304" y="260"/>
                  </a:cubicBezTo>
                  <a:cubicBezTo>
                    <a:pt x="357" y="260"/>
                    <a:pt x="400" y="218"/>
                    <a:pt x="400" y="166"/>
                  </a:cubicBezTo>
                  <a:cubicBezTo>
                    <a:pt x="400" y="115"/>
                    <a:pt x="357" y="73"/>
                    <a:pt x="304" y="73"/>
                  </a:cubicBezTo>
                  <a:close/>
                </a:path>
              </a:pathLst>
            </a:custGeom>
            <a:solidFill>
              <a:schemeClr val="bg1"/>
            </a:solidFill>
            <a:ln>
              <a:noFill/>
            </a:ln>
          </p:spPr>
          <p:style>
            <a:lnRef idx="0"/>
            <a:fillRef idx="0"/>
            <a:effectRef idx="0"/>
            <a:fontRef idx="minor"/>
          </p:style>
        </p:sp>
      </p:grpSp>
      <p:grpSp>
        <p:nvGrpSpPr>
          <p:cNvPr id="135" name="Group 11"/>
          <p:cNvGrpSpPr/>
          <p:nvPr/>
        </p:nvGrpSpPr>
        <p:grpSpPr>
          <a:xfrm>
            <a:off x="4555800" y="1766520"/>
            <a:ext cx="743400" cy="743040"/>
            <a:chOff x="4555800" y="1766520"/>
            <a:chExt cx="743400" cy="743040"/>
          </a:xfrm>
        </p:grpSpPr>
        <p:sp>
          <p:nvSpPr>
            <p:cNvPr id="136" name="CustomShape 12"/>
            <p:cNvSpPr/>
            <p:nvPr/>
          </p:nvSpPr>
          <p:spPr>
            <a:xfrm rot="8100000">
              <a:off x="4664520" y="1874880"/>
              <a:ext cx="525600" cy="525600"/>
            </a:xfrm>
            <a:prstGeom prst="teardrop">
              <a:avLst>
                <a:gd name="adj" fmla="val 100000"/>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37" name="CustomShape 13"/>
            <p:cNvSpPr/>
            <p:nvPr/>
          </p:nvSpPr>
          <p:spPr>
            <a:xfrm>
              <a:off x="4775040" y="1998720"/>
              <a:ext cx="300600" cy="300240"/>
            </a:xfrm>
            <a:custGeom>
              <a:avLst/>
              <a:gdLst/>
              <a:ahLst/>
              <a:rect l="l" t="t" r="r" b="b"/>
              <a:pathLst>
                <a:path w="371" h="370">
                  <a:moveTo>
                    <a:pt x="183" y="1"/>
                  </a:moveTo>
                  <a:cubicBezTo>
                    <a:pt x="82" y="2"/>
                    <a:pt x="0" y="86"/>
                    <a:pt x="2" y="187"/>
                  </a:cubicBezTo>
                  <a:cubicBezTo>
                    <a:pt x="3" y="289"/>
                    <a:pt x="87" y="370"/>
                    <a:pt x="188" y="369"/>
                  </a:cubicBezTo>
                  <a:cubicBezTo>
                    <a:pt x="290" y="368"/>
                    <a:pt x="371" y="284"/>
                    <a:pt x="370" y="182"/>
                  </a:cubicBezTo>
                  <a:cubicBezTo>
                    <a:pt x="368" y="81"/>
                    <a:pt x="285" y="0"/>
                    <a:pt x="183" y="1"/>
                  </a:cubicBezTo>
                  <a:close/>
                  <a:moveTo>
                    <a:pt x="184" y="25"/>
                  </a:moveTo>
                  <a:cubicBezTo>
                    <a:pt x="211" y="25"/>
                    <a:pt x="237" y="31"/>
                    <a:pt x="260" y="43"/>
                  </a:cubicBezTo>
                  <a:cubicBezTo>
                    <a:pt x="235" y="84"/>
                    <a:pt x="235" y="84"/>
                    <a:pt x="235" y="84"/>
                  </a:cubicBezTo>
                  <a:cubicBezTo>
                    <a:pt x="220" y="77"/>
                    <a:pt x="203" y="73"/>
                    <a:pt x="186" y="73"/>
                  </a:cubicBezTo>
                  <a:cubicBezTo>
                    <a:pt x="168" y="73"/>
                    <a:pt x="151" y="77"/>
                    <a:pt x="137" y="84"/>
                  </a:cubicBezTo>
                  <a:cubicBezTo>
                    <a:pt x="112" y="43"/>
                    <a:pt x="112" y="43"/>
                    <a:pt x="112" y="43"/>
                  </a:cubicBezTo>
                  <a:cubicBezTo>
                    <a:pt x="133" y="32"/>
                    <a:pt x="158" y="25"/>
                    <a:pt x="184" y="25"/>
                  </a:cubicBezTo>
                  <a:close/>
                  <a:moveTo>
                    <a:pt x="85" y="234"/>
                  </a:moveTo>
                  <a:cubicBezTo>
                    <a:pt x="44" y="259"/>
                    <a:pt x="44" y="259"/>
                    <a:pt x="44" y="259"/>
                  </a:cubicBezTo>
                  <a:cubicBezTo>
                    <a:pt x="33" y="237"/>
                    <a:pt x="26" y="213"/>
                    <a:pt x="26" y="187"/>
                  </a:cubicBezTo>
                  <a:cubicBezTo>
                    <a:pt x="25" y="160"/>
                    <a:pt x="32" y="134"/>
                    <a:pt x="44" y="111"/>
                  </a:cubicBezTo>
                  <a:cubicBezTo>
                    <a:pt x="85" y="136"/>
                    <a:pt x="85" y="136"/>
                    <a:pt x="85" y="136"/>
                  </a:cubicBezTo>
                  <a:cubicBezTo>
                    <a:pt x="78" y="151"/>
                    <a:pt x="74" y="167"/>
                    <a:pt x="74" y="185"/>
                  </a:cubicBezTo>
                  <a:cubicBezTo>
                    <a:pt x="74" y="203"/>
                    <a:pt x="78" y="219"/>
                    <a:pt x="85" y="234"/>
                  </a:cubicBezTo>
                  <a:close/>
                  <a:moveTo>
                    <a:pt x="188" y="345"/>
                  </a:moveTo>
                  <a:cubicBezTo>
                    <a:pt x="161" y="345"/>
                    <a:pt x="135" y="339"/>
                    <a:pt x="112" y="327"/>
                  </a:cubicBezTo>
                  <a:cubicBezTo>
                    <a:pt x="137" y="286"/>
                    <a:pt x="137" y="286"/>
                    <a:pt x="137" y="286"/>
                  </a:cubicBezTo>
                  <a:cubicBezTo>
                    <a:pt x="151" y="293"/>
                    <a:pt x="168" y="297"/>
                    <a:pt x="186" y="297"/>
                  </a:cubicBezTo>
                  <a:cubicBezTo>
                    <a:pt x="203" y="297"/>
                    <a:pt x="220" y="293"/>
                    <a:pt x="235" y="286"/>
                  </a:cubicBezTo>
                  <a:cubicBezTo>
                    <a:pt x="260" y="327"/>
                    <a:pt x="260" y="327"/>
                    <a:pt x="260" y="327"/>
                  </a:cubicBezTo>
                  <a:cubicBezTo>
                    <a:pt x="238" y="338"/>
                    <a:pt x="214" y="345"/>
                    <a:pt x="188" y="345"/>
                  </a:cubicBezTo>
                  <a:close/>
                  <a:moveTo>
                    <a:pt x="186" y="273"/>
                  </a:moveTo>
                  <a:cubicBezTo>
                    <a:pt x="137" y="273"/>
                    <a:pt x="98" y="233"/>
                    <a:pt x="98" y="185"/>
                  </a:cubicBezTo>
                  <a:cubicBezTo>
                    <a:pt x="98" y="136"/>
                    <a:pt x="137" y="97"/>
                    <a:pt x="186" y="97"/>
                  </a:cubicBezTo>
                  <a:cubicBezTo>
                    <a:pt x="234" y="97"/>
                    <a:pt x="274" y="136"/>
                    <a:pt x="274" y="185"/>
                  </a:cubicBezTo>
                  <a:cubicBezTo>
                    <a:pt x="274" y="233"/>
                    <a:pt x="234" y="273"/>
                    <a:pt x="186" y="273"/>
                  </a:cubicBezTo>
                  <a:close/>
                  <a:moveTo>
                    <a:pt x="286" y="234"/>
                  </a:moveTo>
                  <a:cubicBezTo>
                    <a:pt x="294" y="219"/>
                    <a:pt x="298" y="203"/>
                    <a:pt x="298" y="185"/>
                  </a:cubicBezTo>
                  <a:cubicBezTo>
                    <a:pt x="298" y="167"/>
                    <a:pt x="294" y="151"/>
                    <a:pt x="286" y="136"/>
                  </a:cubicBezTo>
                  <a:cubicBezTo>
                    <a:pt x="328" y="111"/>
                    <a:pt x="328" y="111"/>
                    <a:pt x="328" y="111"/>
                  </a:cubicBezTo>
                  <a:cubicBezTo>
                    <a:pt x="339" y="133"/>
                    <a:pt x="345" y="157"/>
                    <a:pt x="346" y="183"/>
                  </a:cubicBezTo>
                  <a:cubicBezTo>
                    <a:pt x="346" y="210"/>
                    <a:pt x="340" y="236"/>
                    <a:pt x="328" y="259"/>
                  </a:cubicBezTo>
                  <a:lnTo>
                    <a:pt x="286" y="234"/>
                  </a:lnTo>
                  <a:close/>
                </a:path>
              </a:pathLst>
            </a:custGeom>
            <a:solidFill>
              <a:schemeClr val="bg1"/>
            </a:solidFill>
            <a:ln>
              <a:noFill/>
            </a:ln>
          </p:spPr>
          <p:style>
            <a:lnRef idx="0"/>
            <a:fillRef idx="0"/>
            <a:effectRef idx="0"/>
            <a:fontRef idx="minor"/>
          </p:style>
        </p:sp>
      </p:grpSp>
      <p:sp>
        <p:nvSpPr>
          <p:cNvPr id="138" name="CustomShape 14"/>
          <p:cNvSpPr/>
          <p:nvPr/>
        </p:nvSpPr>
        <p:spPr>
          <a:xfrm>
            <a:off x="8241840" y="2622960"/>
            <a:ext cx="2690280" cy="1341000"/>
          </a:xfrm>
          <a:custGeom>
            <a:avLst/>
            <a:gdLst/>
            <a:ahLst/>
            <a:rect l="l" t="t"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bg1">
              <a:lumMod val="75000"/>
            </a:schemeClr>
          </a:solidFill>
          <a:ln>
            <a:noFill/>
          </a:ln>
        </p:spPr>
        <p:style>
          <a:lnRef idx="0"/>
          <a:fillRef idx="0"/>
          <a:effectRef idx="0"/>
          <a:fontRef idx="minor"/>
        </p:style>
      </p:sp>
      <p:sp>
        <p:nvSpPr>
          <p:cNvPr id="139" name="CustomShape 15"/>
          <p:cNvSpPr/>
          <p:nvPr/>
        </p:nvSpPr>
        <p:spPr>
          <a:xfrm flipV="1">
            <a:off x="5911200" y="3963240"/>
            <a:ext cx="2690280" cy="1341000"/>
          </a:xfrm>
          <a:custGeom>
            <a:avLst/>
            <a:gdLst/>
            <a:ahLst/>
            <a:rect l="l" t="t"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bg1">
              <a:lumMod val="75000"/>
            </a:schemeClr>
          </a:solidFill>
          <a:ln>
            <a:noFill/>
          </a:ln>
        </p:spPr>
        <p:style>
          <a:lnRef idx="0"/>
          <a:fillRef idx="0"/>
          <a:effectRef idx="0"/>
          <a:fontRef idx="minor"/>
        </p:style>
      </p:sp>
      <p:sp>
        <p:nvSpPr>
          <p:cNvPr id="140" name="CustomShape 16"/>
          <p:cNvSpPr/>
          <p:nvPr/>
        </p:nvSpPr>
        <p:spPr>
          <a:xfrm>
            <a:off x="3582000" y="2622960"/>
            <a:ext cx="2690280" cy="1341000"/>
          </a:xfrm>
          <a:custGeom>
            <a:avLst/>
            <a:gdLst/>
            <a:ahLst/>
            <a:rect l="l" t="t"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bg1">
              <a:lumMod val="75000"/>
            </a:schemeClr>
          </a:solidFill>
          <a:ln>
            <a:noFill/>
          </a:ln>
        </p:spPr>
        <p:style>
          <a:lnRef idx="0"/>
          <a:fillRef idx="0"/>
          <a:effectRef idx="0"/>
          <a:fontRef idx="minor"/>
        </p:style>
      </p:sp>
      <p:sp>
        <p:nvSpPr>
          <p:cNvPr id="141" name="CustomShape 17"/>
          <p:cNvSpPr/>
          <p:nvPr/>
        </p:nvSpPr>
        <p:spPr>
          <a:xfrm>
            <a:off x="1254240" y="2622960"/>
            <a:ext cx="2690280" cy="1341000"/>
          </a:xfrm>
          <a:custGeom>
            <a:avLst/>
            <a:gdLst/>
            <a:ahLst/>
            <a:rect l="l" t="t"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rgbClr val="0f47a6"/>
          </a:solidFill>
          <a:ln>
            <a:noFill/>
          </a:ln>
          <a:effectLst>
            <a:outerShdw algn="ctr" blurRad="63500" rotWithShape="0">
              <a:srgbClr val="000000">
                <a:alpha val="40000"/>
              </a:srgbClr>
            </a:outerShdw>
          </a:effectLst>
        </p:spPr>
        <p:style>
          <a:lnRef idx="0"/>
          <a:fillRef idx="0"/>
          <a:effectRef idx="0"/>
          <a:fontRef idx="minor"/>
        </p:style>
      </p:sp>
      <p:sp>
        <p:nvSpPr>
          <p:cNvPr id="142" name="CustomShape 18"/>
          <p:cNvSpPr/>
          <p:nvPr/>
        </p:nvSpPr>
        <p:spPr>
          <a:xfrm flipV="1">
            <a:off x="1254240" y="3963240"/>
            <a:ext cx="2690280" cy="1341000"/>
          </a:xfrm>
          <a:custGeom>
            <a:avLst/>
            <a:gdLst/>
            <a:ahLst/>
            <a:rect l="l" t="t"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bg1">
              <a:lumMod val="75000"/>
            </a:schemeClr>
          </a:solidFill>
          <a:ln>
            <a:noFill/>
          </a:ln>
        </p:spPr>
        <p:style>
          <a:lnRef idx="0"/>
          <a:fillRef idx="0"/>
          <a:effectRef idx="0"/>
          <a:fontRef idx="minor"/>
        </p:style>
      </p:sp>
      <p:sp>
        <p:nvSpPr>
          <p:cNvPr id="143" name="CustomShape 19"/>
          <p:cNvSpPr/>
          <p:nvPr/>
        </p:nvSpPr>
        <p:spPr>
          <a:xfrm flipV="1">
            <a:off x="3582000" y="3963240"/>
            <a:ext cx="2690280" cy="1341000"/>
          </a:xfrm>
          <a:custGeom>
            <a:avLst/>
            <a:gdLst/>
            <a:ahLst/>
            <a:rect l="l" t="t"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rgbClr val="0f47a6"/>
          </a:solidFill>
          <a:ln>
            <a:noFill/>
          </a:ln>
          <a:effectLst>
            <a:outerShdw algn="ctr" blurRad="63500" rotWithShape="0">
              <a:srgbClr val="000000">
                <a:alpha val="40000"/>
              </a:srgbClr>
            </a:outerShdw>
          </a:effectLst>
        </p:spPr>
        <p:style>
          <a:lnRef idx="0"/>
          <a:fillRef idx="0"/>
          <a:effectRef idx="0"/>
          <a:fontRef idx="minor"/>
        </p:style>
      </p:sp>
      <p:sp>
        <p:nvSpPr>
          <p:cNvPr id="144" name="CustomShape 20"/>
          <p:cNvSpPr/>
          <p:nvPr/>
        </p:nvSpPr>
        <p:spPr>
          <a:xfrm>
            <a:off x="5911200" y="2622960"/>
            <a:ext cx="2690280" cy="1341000"/>
          </a:xfrm>
          <a:custGeom>
            <a:avLst/>
            <a:gdLst/>
            <a:ahLst/>
            <a:rect l="l" t="t"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rgbClr val="0f47a6"/>
          </a:solidFill>
          <a:ln>
            <a:noFill/>
          </a:ln>
          <a:effectLst>
            <a:outerShdw algn="ctr" blurRad="63500" rotWithShape="0">
              <a:srgbClr val="000000">
                <a:alpha val="40000"/>
              </a:srgbClr>
            </a:outerShdw>
          </a:effectLst>
        </p:spPr>
        <p:style>
          <a:lnRef idx="0"/>
          <a:fillRef idx="0"/>
          <a:effectRef idx="0"/>
          <a:fontRef idx="minor"/>
        </p:style>
      </p:sp>
      <p:sp>
        <p:nvSpPr>
          <p:cNvPr id="145" name="CustomShape 21"/>
          <p:cNvSpPr/>
          <p:nvPr/>
        </p:nvSpPr>
        <p:spPr>
          <a:xfrm flipV="1">
            <a:off x="8241840" y="3963240"/>
            <a:ext cx="2690280" cy="1341000"/>
          </a:xfrm>
          <a:custGeom>
            <a:avLst/>
            <a:gdLst/>
            <a:ahLst/>
            <a:rect l="l" t="t" r="r" b="b"/>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rgbClr val="0f47a6"/>
          </a:solidFill>
          <a:ln>
            <a:noFill/>
          </a:ln>
          <a:effectLst>
            <a:outerShdw algn="ctr" blurRad="63500" rotWithShape="0">
              <a:srgbClr val="000000">
                <a:alpha val="40000"/>
              </a:srgbClr>
            </a:outerShdw>
          </a:effectLst>
        </p:spPr>
        <p:style>
          <a:lnRef idx="0"/>
          <a:fillRef idx="0"/>
          <a:effectRef idx="0"/>
          <a:fontRef idx="minor"/>
        </p:style>
      </p:sp>
      <p:grpSp>
        <p:nvGrpSpPr>
          <p:cNvPr id="146" name="Group 22"/>
          <p:cNvGrpSpPr/>
          <p:nvPr/>
        </p:nvGrpSpPr>
        <p:grpSpPr>
          <a:xfrm>
            <a:off x="9225000" y="1766520"/>
            <a:ext cx="743400" cy="743040"/>
            <a:chOff x="9225000" y="1766520"/>
            <a:chExt cx="743400" cy="743040"/>
          </a:xfrm>
        </p:grpSpPr>
        <p:sp>
          <p:nvSpPr>
            <p:cNvPr id="147" name="CustomShape 23"/>
            <p:cNvSpPr/>
            <p:nvPr/>
          </p:nvSpPr>
          <p:spPr>
            <a:xfrm rot="8100000">
              <a:off x="9333720" y="1874880"/>
              <a:ext cx="525600" cy="525600"/>
            </a:xfrm>
            <a:prstGeom prst="teardrop">
              <a:avLst>
                <a:gd name="adj" fmla="val 100000"/>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48" name="CustomShape 24"/>
            <p:cNvSpPr/>
            <p:nvPr/>
          </p:nvSpPr>
          <p:spPr>
            <a:xfrm>
              <a:off x="9496080" y="2010960"/>
              <a:ext cx="220320" cy="276120"/>
            </a:xfrm>
            <a:custGeom>
              <a:avLst/>
              <a:gdLst/>
              <a:ahLst/>
              <a:rect l="l" t="t" r="r" b="b"/>
              <a:pathLst>
                <a:path w="321" h="402">
                  <a:moveTo>
                    <a:pt x="311" y="99"/>
                  </a:moveTo>
                  <a:cubicBezTo>
                    <a:pt x="301" y="40"/>
                    <a:pt x="246" y="0"/>
                    <a:pt x="189" y="11"/>
                  </a:cubicBezTo>
                  <a:cubicBezTo>
                    <a:pt x="132" y="21"/>
                    <a:pt x="84" y="67"/>
                    <a:pt x="94" y="126"/>
                  </a:cubicBezTo>
                  <a:cubicBezTo>
                    <a:pt x="96" y="139"/>
                    <a:pt x="102" y="159"/>
                    <a:pt x="109" y="174"/>
                  </a:cubicBezTo>
                  <a:cubicBezTo>
                    <a:pt x="6" y="328"/>
                    <a:pt x="6" y="328"/>
                    <a:pt x="6" y="328"/>
                  </a:cubicBezTo>
                  <a:cubicBezTo>
                    <a:pt x="2" y="334"/>
                    <a:pt x="0" y="344"/>
                    <a:pt x="1" y="351"/>
                  </a:cubicBezTo>
                  <a:cubicBezTo>
                    <a:pt x="8" y="390"/>
                    <a:pt x="8" y="390"/>
                    <a:pt x="8" y="390"/>
                  </a:cubicBezTo>
                  <a:cubicBezTo>
                    <a:pt x="9" y="397"/>
                    <a:pt x="15" y="402"/>
                    <a:pt x="22" y="401"/>
                  </a:cubicBezTo>
                  <a:cubicBezTo>
                    <a:pt x="52" y="395"/>
                    <a:pt x="52" y="395"/>
                    <a:pt x="52" y="395"/>
                  </a:cubicBezTo>
                  <a:cubicBezTo>
                    <a:pt x="59" y="394"/>
                    <a:pt x="67" y="388"/>
                    <a:pt x="71" y="382"/>
                  </a:cubicBezTo>
                  <a:cubicBezTo>
                    <a:pt x="111" y="316"/>
                    <a:pt x="111" y="316"/>
                    <a:pt x="111" y="316"/>
                  </a:cubicBezTo>
                  <a:cubicBezTo>
                    <a:pt x="112" y="316"/>
                    <a:pt x="112" y="316"/>
                    <a:pt x="112" y="316"/>
                  </a:cubicBezTo>
                  <a:cubicBezTo>
                    <a:pt x="140" y="311"/>
                    <a:pt x="140" y="311"/>
                    <a:pt x="140" y="311"/>
                  </a:cubicBezTo>
                  <a:cubicBezTo>
                    <a:pt x="187" y="233"/>
                    <a:pt x="187" y="233"/>
                    <a:pt x="187" y="233"/>
                  </a:cubicBezTo>
                  <a:cubicBezTo>
                    <a:pt x="203" y="236"/>
                    <a:pt x="226" y="235"/>
                    <a:pt x="239" y="232"/>
                  </a:cubicBezTo>
                  <a:cubicBezTo>
                    <a:pt x="296" y="222"/>
                    <a:pt x="321" y="159"/>
                    <a:pt x="311" y="99"/>
                  </a:cubicBezTo>
                  <a:close/>
                  <a:moveTo>
                    <a:pt x="260" y="130"/>
                  </a:moveTo>
                  <a:cubicBezTo>
                    <a:pt x="244" y="153"/>
                    <a:pt x="228" y="137"/>
                    <a:pt x="206" y="120"/>
                  </a:cubicBezTo>
                  <a:cubicBezTo>
                    <a:pt x="184" y="104"/>
                    <a:pt x="163" y="94"/>
                    <a:pt x="179" y="71"/>
                  </a:cubicBezTo>
                  <a:cubicBezTo>
                    <a:pt x="195" y="47"/>
                    <a:pt x="226" y="42"/>
                    <a:pt x="248" y="58"/>
                  </a:cubicBezTo>
                  <a:cubicBezTo>
                    <a:pt x="270" y="74"/>
                    <a:pt x="276" y="107"/>
                    <a:pt x="260" y="130"/>
                  </a:cubicBezTo>
                  <a:close/>
                </a:path>
              </a:pathLst>
            </a:custGeom>
            <a:solidFill>
              <a:schemeClr val="bg1"/>
            </a:solidFill>
            <a:ln>
              <a:noFill/>
            </a:ln>
          </p:spPr>
          <p:style>
            <a:lnRef idx="0"/>
            <a:fillRef idx="0"/>
            <a:effectRef idx="0"/>
            <a:fontRef idx="minor"/>
          </p:style>
        </p:sp>
      </p:grpSp>
      <p:sp>
        <p:nvSpPr>
          <p:cNvPr id="149" name="CustomShape 25"/>
          <p:cNvSpPr/>
          <p:nvPr/>
        </p:nvSpPr>
        <p:spPr>
          <a:xfrm>
            <a:off x="1581480" y="5576400"/>
            <a:ext cx="2036520" cy="438480"/>
          </a:xfrm>
          <a:prstGeom prst="rect">
            <a:avLst/>
          </a:prstGeom>
          <a:noFill/>
          <a:ln>
            <a:noFill/>
          </a:ln>
        </p:spPr>
        <p:style>
          <a:lnRef idx="0"/>
          <a:fillRef idx="0"/>
          <a:effectRef idx="0"/>
          <a:fontRef idx="minor"/>
        </p:style>
        <p:txBody>
          <a:bodyPr>
            <a:noAutofit/>
          </a:bodyPr>
          <a:p>
            <a:pPr algn="ctr">
              <a:lnSpc>
                <a:spcPct val="100000"/>
              </a:lnSpc>
              <a:spcBef>
                <a:spcPts val="400"/>
              </a:spcBef>
              <a:spcAft>
                <a:spcPts val="601"/>
              </a:spcAft>
              <a:tabLst>
                <a:tab algn="l" pos="0"/>
              </a:tabLst>
            </a:pPr>
            <a:r>
              <a:rPr b="0" lang="en-US" sz="2100" spc="-1" strike="noStrike">
                <a:solidFill>
                  <a:srgbClr val="0f47a6"/>
                </a:solidFill>
                <a:latin typeface="Yeseva One"/>
                <a:ea typeface="Yeseva One"/>
              </a:rPr>
              <a:t>IAM group</a:t>
            </a:r>
            <a:endParaRPr b="0" lang="en-US" sz="2100" spc="-1" strike="noStrike">
              <a:latin typeface="Arial"/>
            </a:endParaRPr>
          </a:p>
        </p:txBody>
      </p:sp>
      <p:sp>
        <p:nvSpPr>
          <p:cNvPr id="150" name="CustomShape 26"/>
          <p:cNvSpPr/>
          <p:nvPr/>
        </p:nvSpPr>
        <p:spPr>
          <a:xfrm>
            <a:off x="3908880" y="5576400"/>
            <a:ext cx="2036520" cy="438480"/>
          </a:xfrm>
          <a:prstGeom prst="rect">
            <a:avLst/>
          </a:prstGeom>
          <a:noFill/>
          <a:ln>
            <a:noFill/>
          </a:ln>
        </p:spPr>
        <p:style>
          <a:lnRef idx="0"/>
          <a:fillRef idx="0"/>
          <a:effectRef idx="0"/>
          <a:fontRef idx="minor"/>
        </p:style>
        <p:txBody>
          <a:bodyPr>
            <a:noAutofit/>
          </a:bodyPr>
          <a:p>
            <a:pPr algn="ctr">
              <a:lnSpc>
                <a:spcPct val="100000"/>
              </a:lnSpc>
              <a:spcBef>
                <a:spcPts val="400"/>
              </a:spcBef>
              <a:spcAft>
                <a:spcPts val="601"/>
              </a:spcAft>
              <a:tabLst>
                <a:tab algn="l" pos="0"/>
              </a:tabLst>
            </a:pPr>
            <a:r>
              <a:rPr b="0" lang="en-US" sz="2100" spc="-1" strike="noStrike">
                <a:solidFill>
                  <a:srgbClr val="0f47a6"/>
                </a:solidFill>
                <a:latin typeface="Yeseva One"/>
                <a:ea typeface="Yeseva One"/>
              </a:rPr>
              <a:t>IAM user</a:t>
            </a:r>
            <a:endParaRPr b="0" lang="en-US" sz="2100" spc="-1" strike="noStrike">
              <a:latin typeface="Arial"/>
            </a:endParaRPr>
          </a:p>
        </p:txBody>
      </p:sp>
      <p:sp>
        <p:nvSpPr>
          <p:cNvPr id="151" name="CustomShape 27"/>
          <p:cNvSpPr/>
          <p:nvPr/>
        </p:nvSpPr>
        <p:spPr>
          <a:xfrm>
            <a:off x="6238080" y="5576400"/>
            <a:ext cx="2036520" cy="438480"/>
          </a:xfrm>
          <a:prstGeom prst="rect">
            <a:avLst/>
          </a:prstGeom>
          <a:noFill/>
          <a:ln>
            <a:noFill/>
          </a:ln>
        </p:spPr>
        <p:style>
          <a:lnRef idx="0"/>
          <a:fillRef idx="0"/>
          <a:effectRef idx="0"/>
          <a:fontRef idx="minor"/>
        </p:style>
        <p:txBody>
          <a:bodyPr>
            <a:noAutofit/>
          </a:bodyPr>
          <a:p>
            <a:pPr algn="ctr">
              <a:lnSpc>
                <a:spcPct val="100000"/>
              </a:lnSpc>
              <a:spcBef>
                <a:spcPts val="400"/>
              </a:spcBef>
              <a:spcAft>
                <a:spcPts val="601"/>
              </a:spcAft>
              <a:tabLst>
                <a:tab algn="l" pos="0"/>
              </a:tabLst>
            </a:pPr>
            <a:r>
              <a:rPr b="0" lang="en-US" sz="2100" spc="-1" strike="noStrike">
                <a:solidFill>
                  <a:srgbClr val="0f47a6"/>
                </a:solidFill>
                <a:latin typeface="Yeseva One"/>
                <a:ea typeface="Yeseva One"/>
              </a:rPr>
              <a:t> </a:t>
            </a:r>
            <a:r>
              <a:rPr b="0" lang="en-US" sz="2100" spc="-1" strike="noStrike">
                <a:solidFill>
                  <a:srgbClr val="0f47a6"/>
                </a:solidFill>
                <a:latin typeface="Yeseva One"/>
                <a:ea typeface="Yeseva One"/>
              </a:rPr>
              <a:t>IAM role        </a:t>
            </a:r>
            <a:endParaRPr b="0" lang="en-US" sz="2100" spc="-1" strike="noStrike">
              <a:latin typeface="Arial"/>
            </a:endParaRPr>
          </a:p>
        </p:txBody>
      </p:sp>
      <p:sp>
        <p:nvSpPr>
          <p:cNvPr id="152" name="CustomShape 28"/>
          <p:cNvSpPr/>
          <p:nvPr/>
        </p:nvSpPr>
        <p:spPr>
          <a:xfrm>
            <a:off x="8568720" y="5576400"/>
            <a:ext cx="2036520" cy="438480"/>
          </a:xfrm>
          <a:prstGeom prst="rect">
            <a:avLst/>
          </a:prstGeom>
          <a:noFill/>
          <a:ln>
            <a:noFill/>
          </a:ln>
        </p:spPr>
        <p:style>
          <a:lnRef idx="0"/>
          <a:fillRef idx="0"/>
          <a:effectRef idx="0"/>
          <a:fontRef idx="minor"/>
        </p:style>
        <p:txBody>
          <a:bodyPr>
            <a:noAutofit/>
          </a:bodyPr>
          <a:p>
            <a:pPr algn="ctr">
              <a:lnSpc>
                <a:spcPct val="100000"/>
              </a:lnSpc>
              <a:spcBef>
                <a:spcPts val="400"/>
              </a:spcBef>
              <a:spcAft>
                <a:spcPts val="601"/>
              </a:spcAft>
              <a:tabLst>
                <a:tab algn="l" pos="0"/>
              </a:tabLst>
            </a:pPr>
            <a:r>
              <a:rPr b="0" lang="en-US" sz="2100" spc="-1" strike="noStrike">
                <a:solidFill>
                  <a:srgbClr val="0f47a6"/>
                </a:solidFill>
                <a:latin typeface="Yeseva One"/>
                <a:ea typeface="Yeseva One"/>
              </a:rPr>
              <a:t> </a:t>
            </a:r>
            <a:r>
              <a:rPr b="0" lang="en-US" sz="2100" spc="-1" strike="noStrike">
                <a:solidFill>
                  <a:srgbClr val="0f47a6"/>
                </a:solidFill>
                <a:latin typeface="Yeseva One"/>
                <a:ea typeface="Yeseva One"/>
              </a:rPr>
              <a:t>IAM policy</a:t>
            </a:r>
            <a:endParaRPr b="0" lang="en-US" sz="2100" spc="-1" strike="noStrike">
              <a:latin typeface="Arial"/>
            </a:endParaRPr>
          </a:p>
        </p:txBody>
      </p:sp>
      <p:sp>
        <p:nvSpPr>
          <p:cNvPr id="153" name="CustomShape 29"/>
          <p:cNvSpPr/>
          <p:nvPr/>
        </p:nvSpPr>
        <p:spPr>
          <a:xfrm>
            <a:off x="1722240" y="3383280"/>
            <a:ext cx="1859760" cy="1185480"/>
          </a:xfrm>
          <a:prstGeom prst="rect">
            <a:avLst/>
          </a:prstGeom>
          <a:noFill/>
          <a:ln>
            <a:noFill/>
          </a:ln>
        </p:spPr>
        <p:style>
          <a:lnRef idx="0"/>
          <a:fillRef idx="0"/>
          <a:effectRef idx="0"/>
          <a:fontRef idx="minor"/>
        </p:style>
        <p:txBody>
          <a:bodyPr lIns="90000" rIns="90000" tIns="45000" bIns="45000">
            <a:spAutoFit/>
          </a:bodyPr>
          <a:p>
            <a:r>
              <a:rPr b="0" lang="en-US" sz="1200" spc="-1" strike="noStrike">
                <a:solidFill>
                  <a:srgbClr val="44546a"/>
                </a:solidFill>
                <a:latin typeface="Yeseva One"/>
                <a:ea typeface="Yeseva One"/>
              </a:rPr>
              <a:t> </a:t>
            </a:r>
            <a:r>
              <a:rPr b="0" lang="en-US" sz="1200" spc="-1" strike="noStrike">
                <a:solidFill>
                  <a:srgbClr val="44546a"/>
                </a:solidFill>
                <a:latin typeface="Yeseva One"/>
                <a:ea typeface="Yeseva One"/>
              </a:rPr>
              <a:t>collection of IAM users that simplify specifying and managing permissions for multiple users</a:t>
            </a:r>
            <a:endParaRPr b="0" lang="en-US" sz="1200" spc="-1" strike="noStrike">
              <a:latin typeface="Arial"/>
            </a:endParaRPr>
          </a:p>
        </p:txBody>
      </p:sp>
      <p:sp>
        <p:nvSpPr>
          <p:cNvPr id="154" name="CustomShape 30"/>
          <p:cNvSpPr/>
          <p:nvPr/>
        </p:nvSpPr>
        <p:spPr>
          <a:xfrm>
            <a:off x="4050000" y="3487680"/>
            <a:ext cx="1754640" cy="820440"/>
          </a:xfrm>
          <a:prstGeom prst="rect">
            <a:avLst/>
          </a:prstGeom>
          <a:noFill/>
          <a:ln>
            <a:noFill/>
          </a:ln>
        </p:spPr>
        <p:style>
          <a:lnRef idx="0"/>
          <a:fillRef idx="0"/>
          <a:effectRef idx="0"/>
          <a:fontRef idx="minor"/>
        </p:style>
        <p:txBody>
          <a:bodyPr lIns="90000" rIns="90000" tIns="45000" bIns="45000">
            <a:spAutoFit/>
          </a:bodyPr>
          <a:p>
            <a:r>
              <a:rPr b="0" lang="en-US" sz="1200" spc="-1" strike="noStrike">
                <a:solidFill>
                  <a:srgbClr val="44546a"/>
                </a:solidFill>
                <a:latin typeface="Yeseva One"/>
                <a:ea typeface="Yeseva One"/>
              </a:rPr>
              <a:t>person or application that is defined in an AWS account</a:t>
            </a:r>
            <a:endParaRPr b="0" lang="en-US" sz="1200" spc="-1" strike="noStrike">
              <a:latin typeface="Arial"/>
            </a:endParaRPr>
          </a:p>
        </p:txBody>
      </p:sp>
      <p:sp>
        <p:nvSpPr>
          <p:cNvPr id="155" name="CustomShape 31"/>
          <p:cNvSpPr/>
          <p:nvPr/>
        </p:nvSpPr>
        <p:spPr>
          <a:xfrm>
            <a:off x="6377760" y="3487680"/>
            <a:ext cx="1754640" cy="820440"/>
          </a:xfrm>
          <a:prstGeom prst="rect">
            <a:avLst/>
          </a:prstGeom>
          <a:noFill/>
          <a:ln>
            <a:noFill/>
          </a:ln>
        </p:spPr>
        <p:style>
          <a:lnRef idx="0"/>
          <a:fillRef idx="0"/>
          <a:effectRef idx="0"/>
          <a:fontRef idx="minor"/>
        </p:style>
        <p:txBody>
          <a:bodyPr lIns="90000" rIns="90000" tIns="45000" bIns="45000">
            <a:spAutoFit/>
          </a:bodyPr>
          <a:p>
            <a:r>
              <a:rPr b="0" lang="en-US" sz="1200" spc="-1" strike="noStrike">
                <a:solidFill>
                  <a:srgbClr val="44546a"/>
                </a:solidFill>
                <a:latin typeface="Yeseva One"/>
                <a:ea typeface="Yeseva One"/>
              </a:rPr>
              <a:t>tool for granting temporary access to specific AWS resources</a:t>
            </a:r>
            <a:endParaRPr b="0" lang="en-US" sz="1200" spc="-1" strike="noStrike">
              <a:latin typeface="Arial"/>
            </a:endParaRPr>
          </a:p>
        </p:txBody>
      </p:sp>
      <p:sp>
        <p:nvSpPr>
          <p:cNvPr id="156" name="CustomShape 32"/>
          <p:cNvSpPr/>
          <p:nvPr/>
        </p:nvSpPr>
        <p:spPr>
          <a:xfrm>
            <a:off x="8705160" y="3487680"/>
            <a:ext cx="1754640" cy="820440"/>
          </a:xfrm>
          <a:prstGeom prst="rect">
            <a:avLst/>
          </a:prstGeom>
          <a:noFill/>
          <a:ln>
            <a:noFill/>
          </a:ln>
        </p:spPr>
        <p:style>
          <a:lnRef idx="0"/>
          <a:fillRef idx="0"/>
          <a:effectRef idx="0"/>
          <a:fontRef idx="minor"/>
        </p:style>
        <p:txBody>
          <a:bodyPr lIns="90000" rIns="90000" tIns="45000" bIns="45000">
            <a:spAutoFit/>
          </a:bodyPr>
          <a:p>
            <a:r>
              <a:rPr b="0" lang="en-US" sz="1200" spc="-1" strike="noStrike">
                <a:solidFill>
                  <a:srgbClr val="44546a"/>
                </a:solidFill>
                <a:latin typeface="Yeseva One"/>
                <a:ea typeface="Yeseva One"/>
              </a:rPr>
              <a:t>document that defines permissions to determine what users can do</a:t>
            </a:r>
            <a:endParaRPr b="0" lang="en-US" sz="1200" spc="-1" strike="noStrike">
              <a:latin typeface="Arial"/>
            </a:endParaRPr>
          </a:p>
        </p:txBody>
      </p:sp>
    </p:spTree>
  </p:cSld>
  <mc:AlternateContent>
    <mc:Choice Requires="p14">
      <p:transition spd="slow" advTm="0" p14:dur="1500">
        <p:random/>
      </p:transition>
    </mc:Choice>
    <mc:Fallback>
      <p:transition spd="slow" advTm="0">
        <p:random/>
      </p:transition>
    </mc:Fallback>
  </mc:AlternateContent>
  <p:timing>
    <p:tnLst>
      <p:par>
        <p:cTn id="312" dur="indefinite" restart="never" nodeType="tmRoot">
          <p:childTnLst>
            <p:seq>
              <p:cTn id="313" dur="indefinite" nodeType="mainSeq">
                <p:childTnLst>
                  <p:par>
                    <p:cTn id="314" fill="hold">
                      <p:stCondLst>
                        <p:cond delay="0"/>
                      </p:stCondLst>
                      <p:childTnLst>
                        <p:par>
                          <p:cTn id="315" fill="hold">
                            <p:stCondLst>
                              <p:cond delay="0"/>
                            </p:stCondLst>
                            <p:childTnLst>
                              <p:par>
                                <p:cTn id="316" nodeType="afterEffect" fill="hold" presetClass="entr" presetID="49">
                                  <p:stCondLst>
                                    <p:cond delay="0"/>
                                  </p:stCondLst>
                                  <p:childTnLst>
                                    <p:set>
                                      <p:cBhvr>
                                        <p:cTn id="317" dur="1" fill="hold">
                                          <p:stCondLst>
                                            <p:cond delay="0"/>
                                          </p:stCondLst>
                                        </p:cTn>
                                        <p:tgtEl>
                                          <p:spTgt spid="125"/>
                                        </p:tgtEl>
                                        <p:attrNameLst>
                                          <p:attrName>style.visibility</p:attrName>
                                        </p:attrNameLst>
                                      </p:cBhvr>
                                      <p:to>
                                        <p:strVal val="visible"/>
                                      </p:to>
                                    </p:set>
                                    <p:anim calcmode="lin" valueType="num">
                                      <p:cBhvr additive="repl">
                                        <p:cTn id="318" dur="500" fill="hold"/>
                                        <p:tgtEl>
                                          <p:spTgt spid="125"/>
                                        </p:tgtEl>
                                        <p:attrNameLst>
                                          <p:attrName>ppt_w</p:attrName>
                                        </p:attrNameLst>
                                      </p:cBhvr>
                                      <p:tavLst>
                                        <p:tav tm="0">
                                          <p:val>
                                            <p:fltVal val="0"/>
                                          </p:val>
                                        </p:tav>
                                        <p:tav tm="100000">
                                          <p:val>
                                            <p:strVal val="#ppt_w"/>
                                          </p:val>
                                        </p:tav>
                                      </p:tavLst>
                                    </p:anim>
                                    <p:anim calcmode="lin" valueType="num">
                                      <p:cBhvr additive="repl">
                                        <p:cTn id="319" dur="500" fill="hold"/>
                                        <p:tgtEl>
                                          <p:spTgt spid="125"/>
                                        </p:tgtEl>
                                        <p:attrNameLst>
                                          <p:attrName>ppt_h</p:attrName>
                                        </p:attrNameLst>
                                      </p:cBhvr>
                                      <p:tavLst>
                                        <p:tav tm="0">
                                          <p:val>
                                            <p:fltVal val="0"/>
                                          </p:val>
                                        </p:tav>
                                        <p:tav tm="100000">
                                          <p:val>
                                            <p:strVal val="#ppt_h"/>
                                          </p:val>
                                        </p:tav>
                                      </p:tavLst>
                                    </p:anim>
                                    <p:anim calcmode="lin" valueType="num">
                                      <p:cBhvr additive="repl">
                                        <p:cTn id="320" dur="500" fill="hold"/>
                                        <p:tgtEl>
                                          <p:spTgt spid="125"/>
                                        </p:tgtEl>
                                        <p:attrNameLst>
                                          <p:attrName>r</p:attrName>
                                        </p:attrNameLst>
                                      </p:cBhvr>
                                      <p:tavLst>
                                        <p:tav tm="0">
                                          <p:val>
                                            <p:strVal val="360"/>
                                          </p:val>
                                        </p:tav>
                                        <p:tav tm="100000">
                                          <p:val>
                                            <p:strVal val="0"/>
                                          </p:val>
                                        </p:tav>
                                      </p:tavLst>
                                    </p:anim>
                                    <p:animEffect filter="fade" transition="in">
                                      <p:cBhvr additive="repl">
                                        <p:cTn id="321" dur="500"/>
                                        <p:tgtEl>
                                          <p:spTgt spid="125"/>
                                        </p:tgtEl>
                                      </p:cBhvr>
                                    </p:animEffect>
                                  </p:childTnLst>
                                </p:cTn>
                              </p:par>
                              <p:par>
                                <p:cTn id="322" nodeType="withEffect" fill="hold" presetClass="entr" presetID="41">
                                  <p:stCondLst>
                                    <p:cond delay="0"/>
                                  </p:stCondLst>
                                  <p:iterate type="lt">
                                    <p:tmAbs val="100"/>
                                  </p:iterate>
                                  <p:childTnLst>
                                    <p:set>
                                      <p:cBhvr>
                                        <p:cTn id="323" dur="1" fill="hold">
                                          <p:stCondLst>
                                            <p:cond delay="0"/>
                                          </p:stCondLst>
                                        </p:cTn>
                                        <p:tgtEl>
                                          <p:spTgt spid="128"/>
                                        </p:tgtEl>
                                        <p:attrNameLst>
                                          <p:attrName>style.visibility</p:attrName>
                                        </p:attrNameLst>
                                      </p:cBhvr>
                                      <p:to>
                                        <p:strVal val="visible"/>
                                      </p:to>
                                    </p:set>
                                    <p:anim calcmode="lin" valueType="num">
                                      <p:cBhvr additive="repl">
                                        <p:cTn id="324" dur="500" fill="hold"/>
                                        <p:tgtEl>
                                          <p:spTgt spid="128"/>
                                        </p:tgtEl>
                                        <p:attrNameLst>
                                          <p:attrName>ppt_x</p:attrName>
                                        </p:attrNameLst>
                                      </p:cBhvr>
                                      <p:tavLst>
                                        <p:tav tm="0">
                                          <p:val>
                                            <p:strVal val="#ppt_x"/>
                                          </p:val>
                                        </p:tav>
                                        <p:tav tm="50000">
                                          <p:val>
                                            <p:strVal val="#ppt_x+.1"/>
                                          </p:val>
                                        </p:tav>
                                        <p:tav tm="100000">
                                          <p:val>
                                            <p:strVal val="#ppt_x"/>
                                          </p:val>
                                        </p:tav>
                                      </p:tavLst>
                                    </p:anim>
                                    <p:anim calcmode="lin" valueType="num">
                                      <p:cBhvr additive="repl">
                                        <p:cTn id="325" dur="500" fill="hold"/>
                                        <p:tgtEl>
                                          <p:spTgt spid="128"/>
                                        </p:tgtEl>
                                        <p:attrNameLst>
                                          <p:attrName>ppt_y</p:attrName>
                                        </p:attrNameLst>
                                      </p:cBhvr>
                                      <p:tavLst>
                                        <p:tav tm="0">
                                          <p:val>
                                            <p:strVal val="#ppt_y"/>
                                          </p:val>
                                        </p:tav>
                                        <p:tav tm="100000">
                                          <p:val>
                                            <p:strVal val="#ppt_y"/>
                                          </p:val>
                                        </p:tav>
                                      </p:tavLst>
                                    </p:anim>
                                    <p:anim calcmode="lin" valueType="num">
                                      <p:cBhvr additive="repl">
                                        <p:cTn id="326" dur="500" fill="hold"/>
                                        <p:tgtEl>
                                          <p:spTgt spid="128"/>
                                        </p:tgtEl>
                                        <p:attrNameLst>
                                          <p:attrName>ppt_h</p:attrName>
                                        </p:attrNameLst>
                                      </p:cBhvr>
                                      <p:tavLst>
                                        <p:tav tm="0">
                                          <p:val>
                                            <p:strVal val="#ppt_h/10"/>
                                          </p:val>
                                        </p:tav>
                                        <p:tav tm="50000">
                                          <p:val>
                                            <p:strVal val="#ppt_h+.01"/>
                                          </p:val>
                                        </p:tav>
                                        <p:tav tm="100000">
                                          <p:val>
                                            <p:strVal val="#ppt_h"/>
                                          </p:val>
                                        </p:tav>
                                      </p:tavLst>
                                    </p:anim>
                                    <p:anim calcmode="lin" valueType="num">
                                      <p:cBhvr additive="repl">
                                        <p:cTn id="327" dur="500" fill="hold"/>
                                        <p:tgtEl>
                                          <p:spTgt spid="128"/>
                                        </p:tgtEl>
                                        <p:attrNameLst>
                                          <p:attrName>ppt_w</p:attrName>
                                        </p:attrNameLst>
                                      </p:cBhvr>
                                      <p:tavLst>
                                        <p:tav tm="0">
                                          <p:val>
                                            <p:strVal val="#ppt_w/10"/>
                                          </p:val>
                                        </p:tav>
                                        <p:tav tm="50000">
                                          <p:val>
                                            <p:strVal val="#ppt_w+.01"/>
                                          </p:val>
                                        </p:tav>
                                        <p:tav tm="100000">
                                          <p:val>
                                            <p:strVal val="#ppt_w"/>
                                          </p:val>
                                        </p:tav>
                                      </p:tavLst>
                                    </p:anim>
                                    <p:animEffect filter="fade" transition="in">
                                      <p:cBhvr additive="repl">
                                        <p:cTn id="328" dur="500"/>
                                        <p:tgtEl>
                                          <p:spTgt spid="128"/>
                                        </p:tgtEl>
                                      </p:cBhvr>
                                    </p:animEffect>
                                  </p:childTnLst>
                                </p:cTn>
                              </p:par>
                            </p:childTnLst>
                          </p:cTn>
                        </p:par>
                        <p:par>
                          <p:cTn id="329" fill="hold">
                            <p:stCondLst>
                              <p:cond delay="4500"/>
                            </p:stCondLst>
                            <p:childTnLst>
                              <p:par>
                                <p:cTn id="330" nodeType="afterEffect" fill="hold" presetClass="entr" presetID="22" presetSubtype="8">
                                  <p:stCondLst>
                                    <p:cond delay="0"/>
                                  </p:stCondLst>
                                  <p:childTnLst>
                                    <p:set>
                                      <p:cBhvr>
                                        <p:cTn id="331" dur="1" fill="hold">
                                          <p:stCondLst>
                                            <p:cond delay="0"/>
                                          </p:stCondLst>
                                        </p:cTn>
                                        <p:tgtEl>
                                          <p:spTgt spid="141"/>
                                        </p:tgtEl>
                                        <p:attrNameLst>
                                          <p:attrName>style.visibility</p:attrName>
                                        </p:attrNameLst>
                                      </p:cBhvr>
                                      <p:to>
                                        <p:strVal val="visible"/>
                                      </p:to>
                                    </p:set>
                                    <p:animEffect filter="wipe(left)" transition="in">
                                      <p:cBhvr additive="repl">
                                        <p:cTn id="332" dur="500"/>
                                        <p:tgtEl>
                                          <p:spTgt spid="141"/>
                                        </p:tgtEl>
                                      </p:cBhvr>
                                    </p:animEffect>
                                  </p:childTnLst>
                                </p:cTn>
                              </p:par>
                            </p:childTnLst>
                          </p:cTn>
                        </p:par>
                        <p:par>
                          <p:cTn id="333" fill="hold">
                            <p:stCondLst>
                              <p:cond delay="5000"/>
                            </p:stCondLst>
                            <p:childTnLst>
                              <p:par>
                                <p:cTn id="334" nodeType="afterEffect" fill="hold" presetClass="entr" presetID="22" presetSubtype="8">
                                  <p:stCondLst>
                                    <p:cond delay="0"/>
                                  </p:stCondLst>
                                  <p:childTnLst>
                                    <p:set>
                                      <p:cBhvr>
                                        <p:cTn id="335" dur="1" fill="hold">
                                          <p:stCondLst>
                                            <p:cond delay="0"/>
                                          </p:stCondLst>
                                        </p:cTn>
                                        <p:tgtEl>
                                          <p:spTgt spid="143"/>
                                        </p:tgtEl>
                                        <p:attrNameLst>
                                          <p:attrName>style.visibility</p:attrName>
                                        </p:attrNameLst>
                                      </p:cBhvr>
                                      <p:to>
                                        <p:strVal val="visible"/>
                                      </p:to>
                                    </p:set>
                                    <p:animEffect filter="wipe(left)" transition="in">
                                      <p:cBhvr additive="repl">
                                        <p:cTn id="336" dur="500"/>
                                        <p:tgtEl>
                                          <p:spTgt spid="143"/>
                                        </p:tgtEl>
                                      </p:cBhvr>
                                    </p:animEffect>
                                  </p:childTnLst>
                                </p:cTn>
                              </p:par>
                            </p:childTnLst>
                          </p:cTn>
                        </p:par>
                        <p:par>
                          <p:cTn id="337" fill="hold">
                            <p:stCondLst>
                              <p:cond delay="5500"/>
                            </p:stCondLst>
                            <p:childTnLst>
                              <p:par>
                                <p:cTn id="338" nodeType="afterEffect" fill="hold" presetClass="entr" presetID="22" presetSubtype="8">
                                  <p:stCondLst>
                                    <p:cond delay="0"/>
                                  </p:stCondLst>
                                  <p:childTnLst>
                                    <p:set>
                                      <p:cBhvr>
                                        <p:cTn id="339" dur="1" fill="hold">
                                          <p:stCondLst>
                                            <p:cond delay="0"/>
                                          </p:stCondLst>
                                        </p:cTn>
                                        <p:tgtEl>
                                          <p:spTgt spid="144"/>
                                        </p:tgtEl>
                                        <p:attrNameLst>
                                          <p:attrName>style.visibility</p:attrName>
                                        </p:attrNameLst>
                                      </p:cBhvr>
                                      <p:to>
                                        <p:strVal val="visible"/>
                                      </p:to>
                                    </p:set>
                                    <p:animEffect filter="wipe(left)" transition="in">
                                      <p:cBhvr additive="repl">
                                        <p:cTn id="340" dur="500"/>
                                        <p:tgtEl>
                                          <p:spTgt spid="144"/>
                                        </p:tgtEl>
                                      </p:cBhvr>
                                    </p:animEffect>
                                  </p:childTnLst>
                                </p:cTn>
                              </p:par>
                            </p:childTnLst>
                          </p:cTn>
                        </p:par>
                        <p:par>
                          <p:cTn id="341" fill="hold">
                            <p:stCondLst>
                              <p:cond delay="6000"/>
                            </p:stCondLst>
                            <p:childTnLst>
                              <p:par>
                                <p:cTn id="342" nodeType="afterEffect" fill="hold" presetClass="entr" presetID="22" presetSubtype="8">
                                  <p:stCondLst>
                                    <p:cond delay="0"/>
                                  </p:stCondLst>
                                  <p:childTnLst>
                                    <p:set>
                                      <p:cBhvr>
                                        <p:cTn id="343" dur="1" fill="hold">
                                          <p:stCondLst>
                                            <p:cond delay="0"/>
                                          </p:stCondLst>
                                        </p:cTn>
                                        <p:tgtEl>
                                          <p:spTgt spid="145"/>
                                        </p:tgtEl>
                                        <p:attrNameLst>
                                          <p:attrName>style.visibility</p:attrName>
                                        </p:attrNameLst>
                                      </p:cBhvr>
                                      <p:to>
                                        <p:strVal val="visible"/>
                                      </p:to>
                                    </p:set>
                                    <p:animEffect filter="wipe(left)" transition="in">
                                      <p:cBhvr additive="repl">
                                        <p:cTn id="344" dur="500"/>
                                        <p:tgtEl>
                                          <p:spTgt spid="145"/>
                                        </p:tgtEl>
                                      </p:cBhvr>
                                    </p:animEffect>
                                  </p:childTnLst>
                                </p:cTn>
                              </p:par>
                            </p:childTnLst>
                          </p:cTn>
                        </p:par>
                        <p:par>
                          <p:cTn id="345" fill="hold">
                            <p:stCondLst>
                              <p:cond delay="6500"/>
                            </p:stCondLst>
                            <p:childTnLst>
                              <p:par>
                                <p:cTn id="346" nodeType="afterEffect" fill="hold" presetClass="entr" presetID="22" presetSubtype="2">
                                  <p:stCondLst>
                                    <p:cond delay="0"/>
                                  </p:stCondLst>
                                  <p:childTnLst>
                                    <p:set>
                                      <p:cBhvr>
                                        <p:cTn id="347" dur="1" fill="hold">
                                          <p:stCondLst>
                                            <p:cond delay="0"/>
                                          </p:stCondLst>
                                        </p:cTn>
                                        <p:tgtEl>
                                          <p:spTgt spid="138"/>
                                        </p:tgtEl>
                                        <p:attrNameLst>
                                          <p:attrName>style.visibility</p:attrName>
                                        </p:attrNameLst>
                                      </p:cBhvr>
                                      <p:to>
                                        <p:strVal val="visible"/>
                                      </p:to>
                                    </p:set>
                                    <p:animEffect filter="wipe(right)" transition="in">
                                      <p:cBhvr additive="repl">
                                        <p:cTn id="348" dur="500"/>
                                        <p:tgtEl>
                                          <p:spTgt spid="138"/>
                                        </p:tgtEl>
                                      </p:cBhvr>
                                    </p:animEffect>
                                  </p:childTnLst>
                                </p:cTn>
                              </p:par>
                              <p:par>
                                <p:cTn id="349" nodeType="withEffect" fill="hold" presetClass="entr" presetID="47">
                                  <p:stCondLst>
                                    <p:cond delay="0"/>
                                  </p:stCondLst>
                                  <p:childTnLst>
                                    <p:set>
                                      <p:cBhvr>
                                        <p:cTn id="350" dur="1" fill="hold">
                                          <p:stCondLst>
                                            <p:cond delay="0"/>
                                          </p:stCondLst>
                                        </p:cTn>
                                        <p:tgtEl>
                                          <p:spTgt spid="146"/>
                                        </p:tgtEl>
                                        <p:attrNameLst>
                                          <p:attrName>style.visibility</p:attrName>
                                        </p:attrNameLst>
                                      </p:cBhvr>
                                      <p:to>
                                        <p:strVal val="visible"/>
                                      </p:to>
                                    </p:set>
                                    <p:animEffect filter="fade" transition="in">
                                      <p:cBhvr additive="repl">
                                        <p:cTn id="351" dur="500"/>
                                        <p:tgtEl>
                                          <p:spTgt spid="146"/>
                                        </p:tgtEl>
                                      </p:cBhvr>
                                    </p:animEffect>
                                    <p:anim calcmode="lin" valueType="num">
                                      <p:cBhvr additive="repl">
                                        <p:cTn id="352" dur="500" fill="hold"/>
                                        <p:tgtEl>
                                          <p:spTgt spid="146"/>
                                        </p:tgtEl>
                                        <p:attrNameLst>
                                          <p:attrName>ppt_x</p:attrName>
                                        </p:attrNameLst>
                                      </p:cBhvr>
                                      <p:tavLst>
                                        <p:tav tm="0">
                                          <p:val>
                                            <p:strVal val="#ppt_x"/>
                                          </p:val>
                                        </p:tav>
                                        <p:tav tm="100000">
                                          <p:val>
                                            <p:strVal val="#ppt_x"/>
                                          </p:val>
                                        </p:tav>
                                      </p:tavLst>
                                    </p:anim>
                                    <p:anim calcmode="lin" valueType="num">
                                      <p:cBhvr additive="repl">
                                        <p:cTn id="353" dur="500" fill="hold"/>
                                        <p:tgtEl>
                                          <p:spTgt spid="146"/>
                                        </p:tgtEl>
                                        <p:attrNameLst>
                                          <p:attrName>ppt_y</p:attrName>
                                        </p:attrNameLst>
                                      </p:cBhvr>
                                      <p:tavLst>
                                        <p:tav tm="0">
                                          <p:val>
                                            <p:strVal val="#ppt_y-.1"/>
                                          </p:val>
                                        </p:tav>
                                        <p:tav tm="100000">
                                          <p:val>
                                            <p:strVal val="#ppt_y"/>
                                          </p:val>
                                        </p:tav>
                                      </p:tavLst>
                                    </p:anim>
                                  </p:childTnLst>
                                </p:cTn>
                              </p:par>
                            </p:childTnLst>
                          </p:cTn>
                        </p:par>
                        <p:par>
                          <p:cTn id="354" fill="hold">
                            <p:stCondLst>
                              <p:cond delay="7000"/>
                            </p:stCondLst>
                            <p:childTnLst>
                              <p:par>
                                <p:cTn id="355" nodeType="afterEffect" fill="hold" presetClass="entr" presetID="22" presetSubtype="2">
                                  <p:stCondLst>
                                    <p:cond delay="0"/>
                                  </p:stCondLst>
                                  <p:childTnLst>
                                    <p:set>
                                      <p:cBhvr>
                                        <p:cTn id="356" dur="1" fill="hold">
                                          <p:stCondLst>
                                            <p:cond delay="0"/>
                                          </p:stCondLst>
                                        </p:cTn>
                                        <p:tgtEl>
                                          <p:spTgt spid="139"/>
                                        </p:tgtEl>
                                        <p:attrNameLst>
                                          <p:attrName>style.visibility</p:attrName>
                                        </p:attrNameLst>
                                      </p:cBhvr>
                                      <p:to>
                                        <p:strVal val="visible"/>
                                      </p:to>
                                    </p:set>
                                    <p:animEffect filter="wipe(right)" transition="in">
                                      <p:cBhvr additive="repl">
                                        <p:cTn id="357" dur="500"/>
                                        <p:tgtEl>
                                          <p:spTgt spid="139"/>
                                        </p:tgtEl>
                                      </p:cBhvr>
                                    </p:animEffect>
                                  </p:childTnLst>
                                </p:cTn>
                              </p:par>
                              <p:par>
                                <p:cTn id="358" nodeType="withEffect" fill="hold" presetClass="entr" presetID="47">
                                  <p:stCondLst>
                                    <p:cond delay="0"/>
                                  </p:stCondLst>
                                  <p:childTnLst>
                                    <p:set>
                                      <p:cBhvr>
                                        <p:cTn id="359" dur="1" fill="hold">
                                          <p:stCondLst>
                                            <p:cond delay="0"/>
                                          </p:stCondLst>
                                        </p:cTn>
                                        <p:tgtEl>
                                          <p:spTgt spid="132"/>
                                        </p:tgtEl>
                                        <p:attrNameLst>
                                          <p:attrName>style.visibility</p:attrName>
                                        </p:attrNameLst>
                                      </p:cBhvr>
                                      <p:to>
                                        <p:strVal val="visible"/>
                                      </p:to>
                                    </p:set>
                                    <p:animEffect filter="fade" transition="in">
                                      <p:cBhvr additive="repl">
                                        <p:cTn id="360" dur="500"/>
                                        <p:tgtEl>
                                          <p:spTgt spid="132"/>
                                        </p:tgtEl>
                                      </p:cBhvr>
                                    </p:animEffect>
                                    <p:anim calcmode="lin" valueType="num">
                                      <p:cBhvr additive="repl">
                                        <p:cTn id="361" dur="500" fill="hold"/>
                                        <p:tgtEl>
                                          <p:spTgt spid="132"/>
                                        </p:tgtEl>
                                        <p:attrNameLst>
                                          <p:attrName>ppt_x</p:attrName>
                                        </p:attrNameLst>
                                      </p:cBhvr>
                                      <p:tavLst>
                                        <p:tav tm="0">
                                          <p:val>
                                            <p:strVal val="#ppt_x"/>
                                          </p:val>
                                        </p:tav>
                                        <p:tav tm="100000">
                                          <p:val>
                                            <p:strVal val="#ppt_x"/>
                                          </p:val>
                                        </p:tav>
                                      </p:tavLst>
                                    </p:anim>
                                    <p:anim calcmode="lin" valueType="num">
                                      <p:cBhvr additive="repl">
                                        <p:cTn id="362" dur="500" fill="hold"/>
                                        <p:tgtEl>
                                          <p:spTgt spid="132"/>
                                        </p:tgtEl>
                                        <p:attrNameLst>
                                          <p:attrName>ppt_y</p:attrName>
                                        </p:attrNameLst>
                                      </p:cBhvr>
                                      <p:tavLst>
                                        <p:tav tm="0">
                                          <p:val>
                                            <p:strVal val="#ppt_y-.1"/>
                                          </p:val>
                                        </p:tav>
                                        <p:tav tm="100000">
                                          <p:val>
                                            <p:strVal val="#ppt_y"/>
                                          </p:val>
                                        </p:tav>
                                      </p:tavLst>
                                    </p:anim>
                                  </p:childTnLst>
                                </p:cTn>
                              </p:par>
                            </p:childTnLst>
                          </p:cTn>
                        </p:par>
                        <p:par>
                          <p:cTn id="363" fill="hold">
                            <p:stCondLst>
                              <p:cond delay="7500"/>
                            </p:stCondLst>
                            <p:childTnLst>
                              <p:par>
                                <p:cTn id="364" nodeType="afterEffect" fill="hold" presetClass="entr" presetID="22" presetSubtype="2">
                                  <p:stCondLst>
                                    <p:cond delay="0"/>
                                  </p:stCondLst>
                                  <p:childTnLst>
                                    <p:set>
                                      <p:cBhvr>
                                        <p:cTn id="365" dur="1" fill="hold">
                                          <p:stCondLst>
                                            <p:cond delay="0"/>
                                          </p:stCondLst>
                                        </p:cTn>
                                        <p:tgtEl>
                                          <p:spTgt spid="140"/>
                                        </p:tgtEl>
                                        <p:attrNameLst>
                                          <p:attrName>style.visibility</p:attrName>
                                        </p:attrNameLst>
                                      </p:cBhvr>
                                      <p:to>
                                        <p:strVal val="visible"/>
                                      </p:to>
                                    </p:set>
                                    <p:animEffect filter="wipe(right)" transition="in">
                                      <p:cBhvr additive="repl">
                                        <p:cTn id="366" dur="500"/>
                                        <p:tgtEl>
                                          <p:spTgt spid="140"/>
                                        </p:tgtEl>
                                      </p:cBhvr>
                                    </p:animEffect>
                                  </p:childTnLst>
                                </p:cTn>
                              </p:par>
                              <p:par>
                                <p:cTn id="367" nodeType="withEffect" fill="hold" presetClass="entr" presetID="47">
                                  <p:stCondLst>
                                    <p:cond delay="0"/>
                                  </p:stCondLst>
                                  <p:childTnLst>
                                    <p:set>
                                      <p:cBhvr>
                                        <p:cTn id="368" dur="1" fill="hold">
                                          <p:stCondLst>
                                            <p:cond delay="0"/>
                                          </p:stCondLst>
                                        </p:cTn>
                                        <p:tgtEl>
                                          <p:spTgt spid="135"/>
                                        </p:tgtEl>
                                        <p:attrNameLst>
                                          <p:attrName>style.visibility</p:attrName>
                                        </p:attrNameLst>
                                      </p:cBhvr>
                                      <p:to>
                                        <p:strVal val="visible"/>
                                      </p:to>
                                    </p:set>
                                    <p:animEffect filter="fade" transition="in">
                                      <p:cBhvr additive="repl">
                                        <p:cTn id="369" dur="500"/>
                                        <p:tgtEl>
                                          <p:spTgt spid="135"/>
                                        </p:tgtEl>
                                      </p:cBhvr>
                                    </p:animEffect>
                                    <p:anim calcmode="lin" valueType="num">
                                      <p:cBhvr additive="repl">
                                        <p:cTn id="370" dur="500" fill="hold"/>
                                        <p:tgtEl>
                                          <p:spTgt spid="135"/>
                                        </p:tgtEl>
                                        <p:attrNameLst>
                                          <p:attrName>ppt_x</p:attrName>
                                        </p:attrNameLst>
                                      </p:cBhvr>
                                      <p:tavLst>
                                        <p:tav tm="0">
                                          <p:val>
                                            <p:strVal val="#ppt_x"/>
                                          </p:val>
                                        </p:tav>
                                        <p:tav tm="100000">
                                          <p:val>
                                            <p:strVal val="#ppt_x"/>
                                          </p:val>
                                        </p:tav>
                                      </p:tavLst>
                                    </p:anim>
                                    <p:anim calcmode="lin" valueType="num">
                                      <p:cBhvr additive="repl">
                                        <p:cTn id="371" dur="500" fill="hold"/>
                                        <p:tgtEl>
                                          <p:spTgt spid="135"/>
                                        </p:tgtEl>
                                        <p:attrNameLst>
                                          <p:attrName>ppt_y</p:attrName>
                                        </p:attrNameLst>
                                      </p:cBhvr>
                                      <p:tavLst>
                                        <p:tav tm="0">
                                          <p:val>
                                            <p:strVal val="#ppt_y-.1"/>
                                          </p:val>
                                        </p:tav>
                                        <p:tav tm="100000">
                                          <p:val>
                                            <p:strVal val="#ppt_y"/>
                                          </p:val>
                                        </p:tav>
                                      </p:tavLst>
                                    </p:anim>
                                  </p:childTnLst>
                                </p:cTn>
                              </p:par>
                            </p:childTnLst>
                          </p:cTn>
                        </p:par>
                        <p:par>
                          <p:cTn id="372" fill="hold">
                            <p:stCondLst>
                              <p:cond delay="8000"/>
                            </p:stCondLst>
                            <p:childTnLst>
                              <p:par>
                                <p:cTn id="373" nodeType="afterEffect" fill="hold" presetClass="entr" presetID="22" presetSubtype="2">
                                  <p:stCondLst>
                                    <p:cond delay="0"/>
                                  </p:stCondLst>
                                  <p:childTnLst>
                                    <p:set>
                                      <p:cBhvr>
                                        <p:cTn id="374" dur="1" fill="hold">
                                          <p:stCondLst>
                                            <p:cond delay="0"/>
                                          </p:stCondLst>
                                        </p:cTn>
                                        <p:tgtEl>
                                          <p:spTgt spid="142"/>
                                        </p:tgtEl>
                                        <p:attrNameLst>
                                          <p:attrName>style.visibility</p:attrName>
                                        </p:attrNameLst>
                                      </p:cBhvr>
                                      <p:to>
                                        <p:strVal val="visible"/>
                                      </p:to>
                                    </p:set>
                                    <p:animEffect filter="wipe(right)" transition="in">
                                      <p:cBhvr additive="repl">
                                        <p:cTn id="375" dur="500"/>
                                        <p:tgtEl>
                                          <p:spTgt spid="142"/>
                                        </p:tgtEl>
                                      </p:cBhvr>
                                    </p:animEffect>
                                  </p:childTnLst>
                                </p:cTn>
                              </p:par>
                              <p:par>
                                <p:cTn id="376" nodeType="withEffect" fill="hold" presetClass="entr" presetID="47">
                                  <p:stCondLst>
                                    <p:cond delay="0"/>
                                  </p:stCondLst>
                                  <p:childTnLst>
                                    <p:set>
                                      <p:cBhvr>
                                        <p:cTn id="377" dur="1" fill="hold">
                                          <p:stCondLst>
                                            <p:cond delay="0"/>
                                          </p:stCondLst>
                                        </p:cTn>
                                        <p:tgtEl>
                                          <p:spTgt spid="129"/>
                                        </p:tgtEl>
                                        <p:attrNameLst>
                                          <p:attrName>style.visibility</p:attrName>
                                        </p:attrNameLst>
                                      </p:cBhvr>
                                      <p:to>
                                        <p:strVal val="visible"/>
                                      </p:to>
                                    </p:set>
                                    <p:animEffect filter="fade" transition="in">
                                      <p:cBhvr additive="repl">
                                        <p:cTn id="378" dur="500"/>
                                        <p:tgtEl>
                                          <p:spTgt spid="129"/>
                                        </p:tgtEl>
                                      </p:cBhvr>
                                    </p:animEffect>
                                    <p:anim calcmode="lin" valueType="num">
                                      <p:cBhvr additive="repl">
                                        <p:cTn id="379" dur="500" fill="hold"/>
                                        <p:tgtEl>
                                          <p:spTgt spid="129"/>
                                        </p:tgtEl>
                                        <p:attrNameLst>
                                          <p:attrName>ppt_x</p:attrName>
                                        </p:attrNameLst>
                                      </p:cBhvr>
                                      <p:tavLst>
                                        <p:tav tm="0">
                                          <p:val>
                                            <p:strVal val="#ppt_x"/>
                                          </p:val>
                                        </p:tav>
                                        <p:tav tm="100000">
                                          <p:val>
                                            <p:strVal val="#ppt_x"/>
                                          </p:val>
                                        </p:tav>
                                      </p:tavLst>
                                    </p:anim>
                                    <p:anim calcmode="lin" valueType="num">
                                      <p:cBhvr additive="repl">
                                        <p:cTn id="380" dur="500" fill="hold"/>
                                        <p:tgtEl>
                                          <p:spTgt spid="129"/>
                                        </p:tgtEl>
                                        <p:attrNameLst>
                                          <p:attrName>ppt_y</p:attrName>
                                        </p:attrNameLst>
                                      </p:cBhvr>
                                      <p:tavLst>
                                        <p:tav tm="0">
                                          <p:val>
                                            <p:strVal val="#ppt_y-.1"/>
                                          </p:val>
                                        </p:tav>
                                        <p:tav tm="100000">
                                          <p:val>
                                            <p:strVal val="#ppt_y"/>
                                          </p:val>
                                        </p:tav>
                                      </p:tavLst>
                                    </p:anim>
                                  </p:childTnLst>
                                </p:cTn>
                              </p:par>
                              <p:par>
                                <p:cTn id="381" nodeType="withEffect" fill="hold" presetClass="entr" presetID="22" presetSubtype="8">
                                  <p:stCondLst>
                                    <p:cond delay="0"/>
                                  </p:stCondLst>
                                  <p:childTnLst>
                                    <p:set>
                                      <p:cBhvr>
                                        <p:cTn id="382" dur="1" fill="hold">
                                          <p:stCondLst>
                                            <p:cond delay="0"/>
                                          </p:stCondLst>
                                        </p:cTn>
                                        <p:tgtEl>
                                          <p:spTgt spid="149"/>
                                        </p:tgtEl>
                                        <p:attrNameLst>
                                          <p:attrName>style.visibility</p:attrName>
                                        </p:attrNameLst>
                                      </p:cBhvr>
                                      <p:to>
                                        <p:strVal val="visible"/>
                                      </p:to>
                                    </p:set>
                                    <p:animEffect filter="wipe(left)" transition="in">
                                      <p:cBhvr additive="repl">
                                        <p:cTn id="383" dur="750"/>
                                        <p:tgtEl>
                                          <p:spTgt spid="149"/>
                                        </p:tgtEl>
                                      </p:cBhvr>
                                    </p:animEffect>
                                  </p:childTnLst>
                                </p:cTn>
                              </p:par>
                              <p:par>
                                <p:cTn id="384" nodeType="withEffect" fill="hold" presetClass="entr" presetID="22" presetSubtype="8">
                                  <p:stCondLst>
                                    <p:cond delay="0"/>
                                  </p:stCondLst>
                                  <p:childTnLst>
                                    <p:set>
                                      <p:cBhvr>
                                        <p:cTn id="385" dur="1" fill="hold">
                                          <p:stCondLst>
                                            <p:cond delay="0"/>
                                          </p:stCondLst>
                                        </p:cTn>
                                        <p:tgtEl>
                                          <p:spTgt spid="150"/>
                                        </p:tgtEl>
                                        <p:attrNameLst>
                                          <p:attrName>style.visibility</p:attrName>
                                        </p:attrNameLst>
                                      </p:cBhvr>
                                      <p:to>
                                        <p:strVal val="visible"/>
                                      </p:to>
                                    </p:set>
                                    <p:animEffect filter="wipe(left)" transition="in">
                                      <p:cBhvr additive="repl">
                                        <p:cTn id="386" dur="750"/>
                                        <p:tgtEl>
                                          <p:spTgt spid="150"/>
                                        </p:tgtEl>
                                      </p:cBhvr>
                                    </p:animEffect>
                                  </p:childTnLst>
                                </p:cTn>
                              </p:par>
                              <p:par>
                                <p:cTn id="387" nodeType="withEffect" fill="hold" presetClass="entr" presetID="22" presetSubtype="8">
                                  <p:stCondLst>
                                    <p:cond delay="0"/>
                                  </p:stCondLst>
                                  <p:childTnLst>
                                    <p:set>
                                      <p:cBhvr>
                                        <p:cTn id="388" dur="1" fill="hold">
                                          <p:stCondLst>
                                            <p:cond delay="0"/>
                                          </p:stCondLst>
                                        </p:cTn>
                                        <p:tgtEl>
                                          <p:spTgt spid="151"/>
                                        </p:tgtEl>
                                        <p:attrNameLst>
                                          <p:attrName>style.visibility</p:attrName>
                                        </p:attrNameLst>
                                      </p:cBhvr>
                                      <p:to>
                                        <p:strVal val="visible"/>
                                      </p:to>
                                    </p:set>
                                    <p:animEffect filter="wipe(left)" transition="in">
                                      <p:cBhvr additive="repl">
                                        <p:cTn id="389" dur="750"/>
                                        <p:tgtEl>
                                          <p:spTgt spid="151"/>
                                        </p:tgtEl>
                                      </p:cBhvr>
                                    </p:animEffect>
                                  </p:childTnLst>
                                </p:cTn>
                              </p:par>
                              <p:par>
                                <p:cTn id="390" nodeType="withEffect" fill="hold" presetClass="entr" presetID="22" presetSubtype="8">
                                  <p:stCondLst>
                                    <p:cond delay="0"/>
                                  </p:stCondLst>
                                  <p:childTnLst>
                                    <p:set>
                                      <p:cBhvr>
                                        <p:cTn id="391" dur="1" fill="hold">
                                          <p:stCondLst>
                                            <p:cond delay="0"/>
                                          </p:stCondLst>
                                        </p:cTn>
                                        <p:tgtEl>
                                          <p:spTgt spid="152"/>
                                        </p:tgtEl>
                                        <p:attrNameLst>
                                          <p:attrName>style.visibility</p:attrName>
                                        </p:attrNameLst>
                                      </p:cBhvr>
                                      <p:to>
                                        <p:strVal val="visible"/>
                                      </p:to>
                                    </p:set>
                                    <p:animEffect filter="wipe(left)" transition="in">
                                      <p:cBhvr additive="repl">
                                        <p:cTn id="392" dur="750"/>
                                        <p:tgtEl>
                                          <p:spTgt spid="152"/>
                                        </p:tgtEl>
                                      </p:cBhvr>
                                    </p:animEffect>
                                  </p:childTnLst>
                                </p:cTn>
                              </p:par>
                            </p:childTnLst>
                          </p:cTn>
                        </p:par>
                        <p:par>
                          <p:cTn id="393" fill="hold">
                            <p:stCondLst>
                              <p:cond delay="8750"/>
                            </p:stCondLst>
                            <p:childTnLst>
                              <p:par>
                                <p:cTn id="394" nodeType="afterEffect" fill="hold" presetClass="entr" presetID="23" presetSubtype="16">
                                  <p:stCondLst>
                                    <p:cond delay="0"/>
                                  </p:stCondLst>
                                  <p:iterate type="lt">
                                    <p:tmAbs val="100"/>
                                  </p:iterate>
                                  <p:childTnLst>
                                    <p:set>
                                      <p:cBhvr>
                                        <p:cTn id="395" dur="1" fill="hold">
                                          <p:stCondLst>
                                            <p:cond delay="0"/>
                                          </p:stCondLst>
                                        </p:cTn>
                                        <p:tgtEl>
                                          <p:spTgt spid="153"/>
                                        </p:tgtEl>
                                        <p:attrNameLst>
                                          <p:attrName>style.visibility</p:attrName>
                                        </p:attrNameLst>
                                      </p:cBhvr>
                                      <p:to>
                                        <p:strVal val="visible"/>
                                      </p:to>
                                    </p:set>
                                    <p:anim calcmode="lin" valueType="num">
                                      <p:cBhvr additive="repl">
                                        <p:cTn id="396" dur="500" fill="hold"/>
                                        <p:tgtEl>
                                          <p:spTgt spid="153"/>
                                        </p:tgtEl>
                                        <p:attrNameLst>
                                          <p:attrName>ppt_w</p:attrName>
                                        </p:attrNameLst>
                                      </p:cBhvr>
                                      <p:tavLst>
                                        <p:tav tm="0">
                                          <p:val>
                                            <p:fltVal val="0"/>
                                          </p:val>
                                        </p:tav>
                                        <p:tav tm="100000">
                                          <p:val>
                                            <p:strVal val="#ppt_w"/>
                                          </p:val>
                                        </p:tav>
                                      </p:tavLst>
                                    </p:anim>
                                    <p:anim calcmode="lin" valueType="num">
                                      <p:cBhvr additive="repl">
                                        <p:cTn id="397" dur="500" fill="hold"/>
                                        <p:tgtEl>
                                          <p:spTgt spid="153"/>
                                        </p:tgtEl>
                                        <p:attrNameLst>
                                          <p:attrName>ppt_h</p:attrName>
                                        </p:attrNameLst>
                                      </p:cBhvr>
                                      <p:tavLst>
                                        <p:tav tm="0">
                                          <p:val>
                                            <p:fltVal val="0"/>
                                          </p:val>
                                        </p:tav>
                                        <p:tav tm="100000">
                                          <p:val>
                                            <p:strVal val="#ppt_h"/>
                                          </p:val>
                                        </p:tav>
                                      </p:tavLst>
                                    </p:anim>
                                  </p:childTnLst>
                                </p:cTn>
                              </p:par>
                            </p:childTnLst>
                          </p:cTn>
                        </p:par>
                        <p:par>
                          <p:cTn id="398" fill="hold">
                            <p:stCondLst>
                              <p:cond delay="18950"/>
                            </p:stCondLst>
                            <p:childTnLst>
                              <p:par>
                                <p:cTn id="399" nodeType="afterEffect" fill="hold" presetClass="entr" presetID="23" presetSubtype="16">
                                  <p:stCondLst>
                                    <p:cond delay="0"/>
                                  </p:stCondLst>
                                  <p:iterate type="lt">
                                    <p:tmAbs val="100"/>
                                  </p:iterate>
                                  <p:childTnLst>
                                    <p:set>
                                      <p:cBhvr>
                                        <p:cTn id="400" dur="1" fill="hold">
                                          <p:stCondLst>
                                            <p:cond delay="0"/>
                                          </p:stCondLst>
                                        </p:cTn>
                                        <p:tgtEl>
                                          <p:spTgt spid="154"/>
                                        </p:tgtEl>
                                        <p:attrNameLst>
                                          <p:attrName>style.visibility</p:attrName>
                                        </p:attrNameLst>
                                      </p:cBhvr>
                                      <p:to>
                                        <p:strVal val="visible"/>
                                      </p:to>
                                    </p:set>
                                    <p:anim calcmode="lin" valueType="num">
                                      <p:cBhvr additive="repl">
                                        <p:cTn id="401" dur="500" fill="hold"/>
                                        <p:tgtEl>
                                          <p:spTgt spid="154"/>
                                        </p:tgtEl>
                                        <p:attrNameLst>
                                          <p:attrName>ppt_w</p:attrName>
                                        </p:attrNameLst>
                                      </p:cBhvr>
                                      <p:tavLst>
                                        <p:tav tm="0">
                                          <p:val>
                                            <p:fltVal val="0"/>
                                          </p:val>
                                        </p:tav>
                                        <p:tav tm="100000">
                                          <p:val>
                                            <p:strVal val="#ppt_w"/>
                                          </p:val>
                                        </p:tav>
                                      </p:tavLst>
                                    </p:anim>
                                    <p:anim calcmode="lin" valueType="num">
                                      <p:cBhvr additive="repl">
                                        <p:cTn id="402" dur="500" fill="hold"/>
                                        <p:tgtEl>
                                          <p:spTgt spid="154"/>
                                        </p:tgtEl>
                                        <p:attrNameLst>
                                          <p:attrName>ppt_h</p:attrName>
                                        </p:attrNameLst>
                                      </p:cBhvr>
                                      <p:tavLst>
                                        <p:tav tm="0">
                                          <p:val>
                                            <p:fltVal val="0"/>
                                          </p:val>
                                        </p:tav>
                                        <p:tav tm="100000">
                                          <p:val>
                                            <p:strVal val="#ppt_h"/>
                                          </p:val>
                                        </p:tav>
                                      </p:tavLst>
                                    </p:anim>
                                  </p:childTnLst>
                                </p:cTn>
                              </p:par>
                            </p:childTnLst>
                          </p:cTn>
                        </p:par>
                        <p:par>
                          <p:cTn id="403" fill="hold">
                            <p:stCondLst>
                              <p:cond delay="25350"/>
                            </p:stCondLst>
                            <p:childTnLst>
                              <p:par>
                                <p:cTn id="404" nodeType="afterEffect" fill="hold" presetClass="entr" presetID="23" presetSubtype="16">
                                  <p:stCondLst>
                                    <p:cond delay="0"/>
                                  </p:stCondLst>
                                  <p:iterate type="lt">
                                    <p:tmAbs val="100"/>
                                  </p:iterate>
                                  <p:childTnLst>
                                    <p:set>
                                      <p:cBhvr>
                                        <p:cTn id="405" dur="1" fill="hold">
                                          <p:stCondLst>
                                            <p:cond delay="0"/>
                                          </p:stCondLst>
                                        </p:cTn>
                                        <p:tgtEl>
                                          <p:spTgt spid="155"/>
                                        </p:tgtEl>
                                        <p:attrNameLst>
                                          <p:attrName>style.visibility</p:attrName>
                                        </p:attrNameLst>
                                      </p:cBhvr>
                                      <p:to>
                                        <p:strVal val="visible"/>
                                      </p:to>
                                    </p:set>
                                    <p:anim calcmode="lin" valueType="num">
                                      <p:cBhvr additive="repl">
                                        <p:cTn id="406" dur="500" fill="hold"/>
                                        <p:tgtEl>
                                          <p:spTgt spid="155"/>
                                        </p:tgtEl>
                                        <p:attrNameLst>
                                          <p:attrName>ppt_w</p:attrName>
                                        </p:attrNameLst>
                                      </p:cBhvr>
                                      <p:tavLst>
                                        <p:tav tm="0">
                                          <p:val>
                                            <p:fltVal val="0"/>
                                          </p:val>
                                        </p:tav>
                                        <p:tav tm="100000">
                                          <p:val>
                                            <p:strVal val="#ppt_w"/>
                                          </p:val>
                                        </p:tav>
                                      </p:tavLst>
                                    </p:anim>
                                    <p:anim calcmode="lin" valueType="num">
                                      <p:cBhvr additive="repl">
                                        <p:cTn id="407" dur="500" fill="hold"/>
                                        <p:tgtEl>
                                          <p:spTgt spid="155"/>
                                        </p:tgtEl>
                                        <p:attrNameLst>
                                          <p:attrName>ppt_h</p:attrName>
                                        </p:attrNameLst>
                                      </p:cBhvr>
                                      <p:tavLst>
                                        <p:tav tm="0">
                                          <p:val>
                                            <p:fltVal val="0"/>
                                          </p:val>
                                        </p:tav>
                                        <p:tav tm="100000">
                                          <p:val>
                                            <p:strVal val="#ppt_h"/>
                                          </p:val>
                                        </p:tav>
                                      </p:tavLst>
                                    </p:anim>
                                  </p:childTnLst>
                                </p:cTn>
                              </p:par>
                            </p:childTnLst>
                          </p:cTn>
                        </p:par>
                        <p:par>
                          <p:cTn id="408" fill="hold">
                            <p:stCondLst>
                              <p:cond delay="32250"/>
                            </p:stCondLst>
                            <p:childTnLst>
                              <p:par>
                                <p:cTn id="409" nodeType="afterEffect" fill="hold" presetClass="entr" presetID="23" presetSubtype="16">
                                  <p:stCondLst>
                                    <p:cond delay="0"/>
                                  </p:stCondLst>
                                  <p:iterate type="lt">
                                    <p:tmAbs val="100"/>
                                  </p:iterate>
                                  <p:childTnLst>
                                    <p:set>
                                      <p:cBhvr>
                                        <p:cTn id="410" dur="1" fill="hold">
                                          <p:stCondLst>
                                            <p:cond delay="0"/>
                                          </p:stCondLst>
                                        </p:cTn>
                                        <p:tgtEl>
                                          <p:spTgt spid="156"/>
                                        </p:tgtEl>
                                        <p:attrNameLst>
                                          <p:attrName>style.visibility</p:attrName>
                                        </p:attrNameLst>
                                      </p:cBhvr>
                                      <p:to>
                                        <p:strVal val="visible"/>
                                      </p:to>
                                    </p:set>
                                    <p:anim calcmode="lin" valueType="num">
                                      <p:cBhvr additive="repl">
                                        <p:cTn id="411" dur="500" fill="hold"/>
                                        <p:tgtEl>
                                          <p:spTgt spid="156"/>
                                        </p:tgtEl>
                                        <p:attrNameLst>
                                          <p:attrName>ppt_w</p:attrName>
                                        </p:attrNameLst>
                                      </p:cBhvr>
                                      <p:tavLst>
                                        <p:tav tm="0">
                                          <p:val>
                                            <p:fltVal val="0"/>
                                          </p:val>
                                        </p:tav>
                                        <p:tav tm="100000">
                                          <p:val>
                                            <p:strVal val="#ppt_w"/>
                                          </p:val>
                                        </p:tav>
                                      </p:tavLst>
                                    </p:anim>
                                    <p:anim calcmode="lin" valueType="num">
                                      <p:cBhvr additive="repl">
                                        <p:cTn id="412" dur="500" fill="hold"/>
                                        <p:tgtEl>
                                          <p:spTgt spid="15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157" name="Group 1"/>
          <p:cNvGrpSpPr/>
          <p:nvPr/>
        </p:nvGrpSpPr>
        <p:grpSpPr>
          <a:xfrm>
            <a:off x="217440" y="209520"/>
            <a:ext cx="747720" cy="748080"/>
            <a:chOff x="217440" y="209520"/>
            <a:chExt cx="747720" cy="748080"/>
          </a:xfrm>
        </p:grpSpPr>
        <p:sp>
          <p:nvSpPr>
            <p:cNvPr id="158" name="CustomShape 2"/>
            <p:cNvSpPr/>
            <p:nvPr/>
          </p:nvSpPr>
          <p:spPr>
            <a:xfrm rot="18926400">
              <a:off x="326880" y="318960"/>
              <a:ext cx="528840" cy="52884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159" name="CustomShape 3"/>
            <p:cNvSpPr/>
            <p:nvPr/>
          </p:nvSpPr>
          <p:spPr>
            <a:xfrm>
              <a:off x="440280" y="441360"/>
              <a:ext cx="302040" cy="284040"/>
            </a:xfrm>
            <a:custGeom>
              <a:avLst/>
              <a:gdLst/>
              <a:ahLst/>
              <a:rect l="l" t="t" r="r" b="b"/>
              <a:pathLst>
                <a:path w="1361803" h="1281345">
                  <a:moveTo>
                    <a:pt x="340187" y="867542"/>
                  </a:moveTo>
                  <a:cubicBezTo>
                    <a:pt x="351512" y="867144"/>
                    <a:pt x="363575" y="872724"/>
                    <a:pt x="372930" y="883885"/>
                  </a:cubicBezTo>
                  <a:cubicBezTo>
                    <a:pt x="394595" y="907270"/>
                    <a:pt x="415275" y="931718"/>
                    <a:pt x="436940" y="957229"/>
                  </a:cubicBezTo>
                  <a:cubicBezTo>
                    <a:pt x="449742" y="946599"/>
                    <a:pt x="462543" y="935970"/>
                    <a:pt x="475345" y="925340"/>
                  </a:cubicBezTo>
                  <a:cubicBezTo>
                    <a:pt x="492086" y="911522"/>
                    <a:pt x="506857" y="910459"/>
                    <a:pt x="525568" y="923214"/>
                  </a:cubicBezTo>
                  <a:cubicBezTo>
                    <a:pt x="535415" y="929592"/>
                    <a:pt x="544278" y="935970"/>
                    <a:pt x="553141" y="942347"/>
                  </a:cubicBezTo>
                  <a:cubicBezTo>
                    <a:pt x="545263" y="967858"/>
                    <a:pt x="538370" y="993369"/>
                    <a:pt x="530492" y="1018880"/>
                  </a:cubicBezTo>
                  <a:cubicBezTo>
                    <a:pt x="528522" y="1018880"/>
                    <a:pt x="528522" y="1018880"/>
                    <a:pt x="527537" y="1018880"/>
                  </a:cubicBezTo>
                  <a:cubicBezTo>
                    <a:pt x="509812" y="1000810"/>
                    <a:pt x="494056" y="1007187"/>
                    <a:pt x="479284" y="1024195"/>
                  </a:cubicBezTo>
                  <a:cubicBezTo>
                    <a:pt x="473376" y="1030572"/>
                    <a:pt x="466482" y="1035887"/>
                    <a:pt x="459589" y="1041202"/>
                  </a:cubicBezTo>
                  <a:cubicBezTo>
                    <a:pt x="438909" y="1058209"/>
                    <a:pt x="420199" y="1056083"/>
                    <a:pt x="402473" y="1035887"/>
                  </a:cubicBezTo>
                  <a:cubicBezTo>
                    <a:pt x="385732" y="1017817"/>
                    <a:pt x="369976" y="998684"/>
                    <a:pt x="352251" y="978488"/>
                  </a:cubicBezTo>
                  <a:cubicBezTo>
                    <a:pt x="343388" y="995495"/>
                    <a:pt x="335510" y="1012502"/>
                    <a:pt x="327632" y="1028446"/>
                  </a:cubicBezTo>
                  <a:cubicBezTo>
                    <a:pt x="318769" y="1046517"/>
                    <a:pt x="303013" y="1053957"/>
                    <a:pt x="286272" y="1050768"/>
                  </a:cubicBezTo>
                  <a:cubicBezTo>
                    <a:pt x="262638" y="1046517"/>
                    <a:pt x="248851" y="1019943"/>
                    <a:pt x="259683" y="995495"/>
                  </a:cubicBezTo>
                  <a:cubicBezTo>
                    <a:pt x="276424" y="959355"/>
                    <a:pt x="293165" y="922151"/>
                    <a:pt x="311876" y="887074"/>
                  </a:cubicBezTo>
                  <a:cubicBezTo>
                    <a:pt x="318276" y="874318"/>
                    <a:pt x="328863" y="867941"/>
                    <a:pt x="340187" y="867542"/>
                  </a:cubicBezTo>
                  <a:close/>
                  <a:moveTo>
                    <a:pt x="274255" y="687365"/>
                  </a:moveTo>
                  <a:cubicBezTo>
                    <a:pt x="330459" y="687365"/>
                    <a:pt x="386662" y="687365"/>
                    <a:pt x="442866" y="687365"/>
                  </a:cubicBezTo>
                  <a:cubicBezTo>
                    <a:pt x="516819" y="687365"/>
                    <a:pt x="590771" y="687365"/>
                    <a:pt x="664723" y="687365"/>
                  </a:cubicBezTo>
                  <a:cubicBezTo>
                    <a:pt x="670640" y="687365"/>
                    <a:pt x="675570" y="687365"/>
                    <a:pt x="684444" y="687365"/>
                  </a:cubicBezTo>
                  <a:cubicBezTo>
                    <a:pt x="666695" y="718154"/>
                    <a:pt x="649933" y="745757"/>
                    <a:pt x="632184" y="772299"/>
                  </a:cubicBezTo>
                  <a:cubicBezTo>
                    <a:pt x="630212" y="775484"/>
                    <a:pt x="625282" y="776545"/>
                    <a:pt x="621338" y="776545"/>
                  </a:cubicBezTo>
                  <a:cubicBezTo>
                    <a:pt x="504000" y="777607"/>
                    <a:pt x="387648" y="776545"/>
                    <a:pt x="270311" y="777607"/>
                  </a:cubicBezTo>
                  <a:cubicBezTo>
                    <a:pt x="259464" y="777607"/>
                    <a:pt x="255520" y="772299"/>
                    <a:pt x="256506" y="760620"/>
                  </a:cubicBezTo>
                  <a:cubicBezTo>
                    <a:pt x="256506" y="742572"/>
                    <a:pt x="256506" y="724524"/>
                    <a:pt x="255520" y="706475"/>
                  </a:cubicBezTo>
                  <a:cubicBezTo>
                    <a:pt x="255520" y="691612"/>
                    <a:pt x="261436" y="687365"/>
                    <a:pt x="274255" y="687365"/>
                  </a:cubicBezTo>
                  <a:close/>
                  <a:moveTo>
                    <a:pt x="278054" y="504636"/>
                  </a:moveTo>
                  <a:cubicBezTo>
                    <a:pt x="354989" y="504636"/>
                    <a:pt x="432911" y="504636"/>
                    <a:pt x="509846" y="504636"/>
                  </a:cubicBezTo>
                  <a:cubicBezTo>
                    <a:pt x="588754" y="504636"/>
                    <a:pt x="666676" y="504636"/>
                    <a:pt x="745584" y="504636"/>
                  </a:cubicBezTo>
                  <a:cubicBezTo>
                    <a:pt x="764325" y="504636"/>
                    <a:pt x="765311" y="505700"/>
                    <a:pt x="765311" y="524845"/>
                  </a:cubicBezTo>
                  <a:cubicBezTo>
                    <a:pt x="765311" y="535481"/>
                    <a:pt x="765311" y="546117"/>
                    <a:pt x="765311" y="556753"/>
                  </a:cubicBezTo>
                  <a:cubicBezTo>
                    <a:pt x="765311" y="580153"/>
                    <a:pt x="752489" y="593980"/>
                    <a:pt x="730789" y="593980"/>
                  </a:cubicBezTo>
                  <a:cubicBezTo>
                    <a:pt x="580863" y="593980"/>
                    <a:pt x="429952" y="593980"/>
                    <a:pt x="279040" y="593980"/>
                  </a:cubicBezTo>
                  <a:cubicBezTo>
                    <a:pt x="256354" y="593980"/>
                    <a:pt x="256354" y="592917"/>
                    <a:pt x="256354" y="569517"/>
                  </a:cubicBezTo>
                  <a:cubicBezTo>
                    <a:pt x="256354" y="555690"/>
                    <a:pt x="256354" y="541863"/>
                    <a:pt x="256354" y="528036"/>
                  </a:cubicBezTo>
                  <a:cubicBezTo>
                    <a:pt x="256354" y="504636"/>
                    <a:pt x="256354" y="504636"/>
                    <a:pt x="278054" y="504636"/>
                  </a:cubicBezTo>
                  <a:close/>
                  <a:moveTo>
                    <a:pt x="942895" y="453454"/>
                  </a:moveTo>
                  <a:cubicBezTo>
                    <a:pt x="989224" y="494914"/>
                    <a:pt x="1033581" y="534249"/>
                    <a:pt x="1077938" y="574646"/>
                  </a:cubicBezTo>
                  <a:cubicBezTo>
                    <a:pt x="1059210" y="599097"/>
                    <a:pt x="1040481" y="622484"/>
                    <a:pt x="1021752" y="644809"/>
                  </a:cubicBezTo>
                  <a:cubicBezTo>
                    <a:pt x="928109" y="760685"/>
                    <a:pt x="831509" y="874435"/>
                    <a:pt x="722095" y="974365"/>
                  </a:cubicBezTo>
                  <a:cubicBezTo>
                    <a:pt x="695481" y="999879"/>
                    <a:pt x="664923" y="1021141"/>
                    <a:pt x="635352" y="1042403"/>
                  </a:cubicBezTo>
                  <a:cubicBezTo>
                    <a:pt x="626481" y="1048781"/>
                    <a:pt x="613666" y="1046655"/>
                    <a:pt x="601838" y="1048781"/>
                  </a:cubicBezTo>
                  <a:cubicBezTo>
                    <a:pt x="601838" y="1037087"/>
                    <a:pt x="596909" y="1023267"/>
                    <a:pt x="600852" y="1012636"/>
                  </a:cubicBezTo>
                  <a:cubicBezTo>
                    <a:pt x="619581" y="969050"/>
                    <a:pt x="637323" y="924400"/>
                    <a:pt x="659995" y="882940"/>
                  </a:cubicBezTo>
                  <a:cubicBezTo>
                    <a:pt x="741809" y="734108"/>
                    <a:pt x="838409" y="595907"/>
                    <a:pt x="938952" y="460896"/>
                  </a:cubicBezTo>
                  <a:cubicBezTo>
                    <a:pt x="939938" y="458770"/>
                    <a:pt x="940924" y="456643"/>
                    <a:pt x="942895" y="453454"/>
                  </a:cubicBezTo>
                  <a:close/>
                  <a:moveTo>
                    <a:pt x="1337162" y="323013"/>
                  </a:moveTo>
                  <a:cubicBezTo>
                    <a:pt x="1348990" y="326198"/>
                    <a:pt x="1361803" y="343189"/>
                    <a:pt x="1361803" y="358055"/>
                  </a:cubicBezTo>
                  <a:cubicBezTo>
                    <a:pt x="1359832" y="361241"/>
                    <a:pt x="1357861" y="367612"/>
                    <a:pt x="1353918" y="373984"/>
                  </a:cubicBezTo>
                  <a:cubicBezTo>
                    <a:pt x="1300693" y="447255"/>
                    <a:pt x="1247469" y="521588"/>
                    <a:pt x="1194244" y="594859"/>
                  </a:cubicBezTo>
                  <a:cubicBezTo>
                    <a:pt x="1175517" y="619282"/>
                    <a:pt x="1154818" y="642644"/>
                    <a:pt x="1134120" y="664944"/>
                  </a:cubicBezTo>
                  <a:cubicBezTo>
                    <a:pt x="1125249" y="673439"/>
                    <a:pt x="1113421" y="678749"/>
                    <a:pt x="1101594" y="682996"/>
                  </a:cubicBezTo>
                  <a:cubicBezTo>
                    <a:pt x="1095680" y="685120"/>
                    <a:pt x="1083852" y="682996"/>
                    <a:pt x="1080895" y="677687"/>
                  </a:cubicBezTo>
                  <a:cubicBezTo>
                    <a:pt x="1077938" y="671315"/>
                    <a:pt x="1077938" y="658573"/>
                    <a:pt x="1080895" y="652201"/>
                  </a:cubicBezTo>
                  <a:cubicBezTo>
                    <a:pt x="1092723" y="633087"/>
                    <a:pt x="1107507" y="615035"/>
                    <a:pt x="1121306" y="596983"/>
                  </a:cubicBezTo>
                  <a:cubicBezTo>
                    <a:pt x="1175517" y="522650"/>
                    <a:pt x="1229727" y="449379"/>
                    <a:pt x="1284923" y="375046"/>
                  </a:cubicBezTo>
                  <a:cubicBezTo>
                    <a:pt x="1293794" y="362303"/>
                    <a:pt x="1302665" y="348498"/>
                    <a:pt x="1310550" y="334694"/>
                  </a:cubicBezTo>
                  <a:cubicBezTo>
                    <a:pt x="1317449" y="324075"/>
                    <a:pt x="1325334" y="318765"/>
                    <a:pt x="1337162" y="323013"/>
                  </a:cubicBezTo>
                  <a:close/>
                  <a:moveTo>
                    <a:pt x="525824" y="229421"/>
                  </a:moveTo>
                  <a:cubicBezTo>
                    <a:pt x="600725" y="229421"/>
                    <a:pt x="675627" y="229421"/>
                    <a:pt x="750528" y="229421"/>
                  </a:cubicBezTo>
                  <a:cubicBezTo>
                    <a:pt x="761369" y="229421"/>
                    <a:pt x="765311" y="233676"/>
                    <a:pt x="765311" y="245375"/>
                  </a:cubicBezTo>
                  <a:cubicBezTo>
                    <a:pt x="764326" y="264521"/>
                    <a:pt x="764326" y="282602"/>
                    <a:pt x="765311" y="301747"/>
                  </a:cubicBezTo>
                  <a:cubicBezTo>
                    <a:pt x="765311" y="314511"/>
                    <a:pt x="760383" y="318765"/>
                    <a:pt x="748557" y="318765"/>
                  </a:cubicBezTo>
                  <a:cubicBezTo>
                    <a:pt x="711106" y="318765"/>
                    <a:pt x="674641" y="318765"/>
                    <a:pt x="638176" y="318765"/>
                  </a:cubicBezTo>
                  <a:cubicBezTo>
                    <a:pt x="601711" y="318765"/>
                    <a:pt x="565246" y="317702"/>
                    <a:pt x="528781" y="318765"/>
                  </a:cubicBezTo>
                  <a:cubicBezTo>
                    <a:pt x="515969" y="318765"/>
                    <a:pt x="511041" y="313447"/>
                    <a:pt x="511041" y="299620"/>
                  </a:cubicBezTo>
                  <a:cubicBezTo>
                    <a:pt x="512027" y="282602"/>
                    <a:pt x="512027" y="264521"/>
                    <a:pt x="511041" y="246439"/>
                  </a:cubicBezTo>
                  <a:cubicBezTo>
                    <a:pt x="511041" y="234739"/>
                    <a:pt x="514983" y="229421"/>
                    <a:pt x="525824" y="229421"/>
                  </a:cubicBezTo>
                  <a:close/>
                  <a:moveTo>
                    <a:pt x="1243182" y="137949"/>
                  </a:moveTo>
                  <a:cubicBezTo>
                    <a:pt x="1255260" y="139675"/>
                    <a:pt x="1267337" y="146577"/>
                    <a:pt x="1281140" y="158257"/>
                  </a:cubicBezTo>
                  <a:cubicBezTo>
                    <a:pt x="1308745" y="183741"/>
                    <a:pt x="1317618" y="208163"/>
                    <a:pt x="1306773" y="240018"/>
                  </a:cubicBezTo>
                  <a:cubicBezTo>
                    <a:pt x="1300858" y="257008"/>
                    <a:pt x="1294942" y="275059"/>
                    <a:pt x="1285083" y="289925"/>
                  </a:cubicBezTo>
                  <a:cubicBezTo>
                    <a:pt x="1228886" y="370624"/>
                    <a:pt x="1171704" y="450262"/>
                    <a:pt x="1114521" y="532023"/>
                  </a:cubicBezTo>
                  <a:cubicBezTo>
                    <a:pt x="1066212" y="489550"/>
                    <a:pt x="1022832" y="450262"/>
                    <a:pt x="977480" y="410974"/>
                  </a:cubicBezTo>
                  <a:cubicBezTo>
                    <a:pt x="984381" y="401417"/>
                    <a:pt x="990297" y="392923"/>
                    <a:pt x="996212" y="385490"/>
                  </a:cubicBezTo>
                  <a:cubicBezTo>
                    <a:pt x="1050437" y="319656"/>
                    <a:pt x="1103676" y="252760"/>
                    <a:pt x="1157901" y="187988"/>
                  </a:cubicBezTo>
                  <a:cubicBezTo>
                    <a:pt x="1170718" y="172061"/>
                    <a:pt x="1188464" y="159319"/>
                    <a:pt x="1205225" y="148700"/>
                  </a:cubicBezTo>
                  <a:cubicBezTo>
                    <a:pt x="1219027" y="139675"/>
                    <a:pt x="1231105" y="136224"/>
                    <a:pt x="1243182" y="137949"/>
                  </a:cubicBezTo>
                  <a:close/>
                  <a:moveTo>
                    <a:pt x="326420" y="0"/>
                  </a:moveTo>
                  <a:cubicBezTo>
                    <a:pt x="513791" y="0"/>
                    <a:pt x="702148" y="0"/>
                    <a:pt x="889519" y="0"/>
                  </a:cubicBezTo>
                  <a:cubicBezTo>
                    <a:pt x="964468" y="1063"/>
                    <a:pt x="1018707" y="56311"/>
                    <a:pt x="1021665" y="137059"/>
                  </a:cubicBezTo>
                  <a:cubicBezTo>
                    <a:pt x="1021665" y="164684"/>
                    <a:pt x="1021665" y="191246"/>
                    <a:pt x="1020679" y="218870"/>
                  </a:cubicBezTo>
                  <a:cubicBezTo>
                    <a:pt x="1020679" y="225245"/>
                    <a:pt x="1017721" y="232682"/>
                    <a:pt x="1013776" y="237995"/>
                  </a:cubicBezTo>
                  <a:cubicBezTo>
                    <a:pt x="985177" y="275181"/>
                    <a:pt x="956578" y="311305"/>
                    <a:pt x="928966" y="348492"/>
                  </a:cubicBezTo>
                  <a:cubicBezTo>
                    <a:pt x="921077" y="358054"/>
                    <a:pt x="915160" y="369741"/>
                    <a:pt x="908256" y="380366"/>
                  </a:cubicBezTo>
                  <a:cubicBezTo>
                    <a:pt x="905298" y="384616"/>
                    <a:pt x="901353" y="387804"/>
                    <a:pt x="895436" y="395241"/>
                  </a:cubicBezTo>
                  <a:cubicBezTo>
                    <a:pt x="895436" y="365492"/>
                    <a:pt x="895436" y="339992"/>
                    <a:pt x="895436" y="314493"/>
                  </a:cubicBezTo>
                  <a:cubicBezTo>
                    <a:pt x="895436" y="263494"/>
                    <a:pt x="895436" y="212495"/>
                    <a:pt x="895436" y="161496"/>
                  </a:cubicBezTo>
                  <a:cubicBezTo>
                    <a:pt x="895436" y="139184"/>
                    <a:pt x="892478" y="135997"/>
                    <a:pt x="870782" y="135997"/>
                  </a:cubicBezTo>
                  <a:cubicBezTo>
                    <a:pt x="713982" y="135997"/>
                    <a:pt x="557182" y="135997"/>
                    <a:pt x="399396" y="135997"/>
                  </a:cubicBezTo>
                  <a:cubicBezTo>
                    <a:pt x="394465" y="135997"/>
                    <a:pt x="388548" y="135997"/>
                    <a:pt x="381645" y="135997"/>
                  </a:cubicBezTo>
                  <a:cubicBezTo>
                    <a:pt x="381645" y="145559"/>
                    <a:pt x="381645" y="152997"/>
                    <a:pt x="381645" y="159371"/>
                  </a:cubicBezTo>
                  <a:cubicBezTo>
                    <a:pt x="381645" y="211433"/>
                    <a:pt x="381645" y="262431"/>
                    <a:pt x="381645" y="314493"/>
                  </a:cubicBezTo>
                  <a:cubicBezTo>
                    <a:pt x="380659" y="373991"/>
                    <a:pt x="346143" y="410116"/>
                    <a:pt x="290918" y="410116"/>
                  </a:cubicBezTo>
                  <a:cubicBezTo>
                    <a:pt x="241610" y="410116"/>
                    <a:pt x="192302" y="410116"/>
                    <a:pt x="142994" y="410116"/>
                  </a:cubicBezTo>
                  <a:cubicBezTo>
                    <a:pt x="138063" y="410116"/>
                    <a:pt x="133132" y="410116"/>
                    <a:pt x="126229" y="410116"/>
                  </a:cubicBezTo>
                  <a:cubicBezTo>
                    <a:pt x="126229" y="418615"/>
                    <a:pt x="126229" y="423928"/>
                    <a:pt x="126229" y="429240"/>
                  </a:cubicBezTo>
                  <a:cubicBezTo>
                    <a:pt x="126229" y="658735"/>
                    <a:pt x="126229" y="888229"/>
                    <a:pt x="126229" y="1117724"/>
                  </a:cubicBezTo>
                  <a:cubicBezTo>
                    <a:pt x="126229" y="1143223"/>
                    <a:pt x="128201" y="1145348"/>
                    <a:pt x="150883" y="1145348"/>
                  </a:cubicBezTo>
                  <a:cubicBezTo>
                    <a:pt x="390521" y="1145348"/>
                    <a:pt x="630158" y="1145348"/>
                    <a:pt x="869796" y="1145348"/>
                  </a:cubicBezTo>
                  <a:cubicBezTo>
                    <a:pt x="893464" y="1145348"/>
                    <a:pt x="895436" y="1143223"/>
                    <a:pt x="895436" y="1117724"/>
                  </a:cubicBezTo>
                  <a:cubicBezTo>
                    <a:pt x="895436" y="1052913"/>
                    <a:pt x="895436" y="988102"/>
                    <a:pt x="895436" y="923291"/>
                  </a:cubicBezTo>
                  <a:cubicBezTo>
                    <a:pt x="895436" y="916916"/>
                    <a:pt x="897409" y="908416"/>
                    <a:pt x="901353" y="904166"/>
                  </a:cubicBezTo>
                  <a:cubicBezTo>
                    <a:pt x="938827" y="860605"/>
                    <a:pt x="976302" y="818106"/>
                    <a:pt x="1013776" y="774545"/>
                  </a:cubicBezTo>
                  <a:cubicBezTo>
                    <a:pt x="1015748" y="773482"/>
                    <a:pt x="1016734" y="772420"/>
                    <a:pt x="1020679" y="769232"/>
                  </a:cubicBezTo>
                  <a:cubicBezTo>
                    <a:pt x="1020679" y="775607"/>
                    <a:pt x="1021665" y="779857"/>
                    <a:pt x="1021665" y="784107"/>
                  </a:cubicBezTo>
                  <a:cubicBezTo>
                    <a:pt x="1021665" y="902042"/>
                    <a:pt x="1021665" y="1018914"/>
                    <a:pt x="1021665" y="1135786"/>
                  </a:cubicBezTo>
                  <a:cubicBezTo>
                    <a:pt x="1020679" y="1222909"/>
                    <a:pt x="967426" y="1281345"/>
                    <a:pt x="886561" y="1281345"/>
                  </a:cubicBezTo>
                  <a:cubicBezTo>
                    <a:pt x="634103" y="1281345"/>
                    <a:pt x="382631" y="1281345"/>
                    <a:pt x="131160" y="1281345"/>
                  </a:cubicBezTo>
                  <a:cubicBezTo>
                    <a:pt x="55225" y="1281345"/>
                    <a:pt x="0" y="1221847"/>
                    <a:pt x="0" y="1140036"/>
                  </a:cubicBezTo>
                  <a:cubicBezTo>
                    <a:pt x="0" y="872292"/>
                    <a:pt x="0" y="603486"/>
                    <a:pt x="0" y="335742"/>
                  </a:cubicBezTo>
                  <a:cubicBezTo>
                    <a:pt x="0" y="315555"/>
                    <a:pt x="5917" y="298556"/>
                    <a:pt x="18737" y="283681"/>
                  </a:cubicBezTo>
                  <a:cubicBezTo>
                    <a:pt x="99603" y="198683"/>
                    <a:pt x="180468" y="113685"/>
                    <a:pt x="261333" y="28687"/>
                  </a:cubicBezTo>
                  <a:cubicBezTo>
                    <a:pt x="279084" y="9562"/>
                    <a:pt x="300780" y="0"/>
                    <a:pt x="326420" y="0"/>
                  </a:cubicBezTo>
                  <a:close/>
                </a:path>
              </a:pathLst>
            </a:custGeom>
            <a:solidFill>
              <a:srgbClr val="ffffff"/>
            </a:solidFill>
            <a:ln>
              <a:noFill/>
            </a:ln>
          </p:spPr>
          <p:style>
            <a:lnRef idx="0"/>
            <a:fillRef idx="0"/>
            <a:effectRef idx="0"/>
            <a:fontRef idx="minor"/>
          </p:style>
        </p:sp>
      </p:grpSp>
      <p:sp>
        <p:nvSpPr>
          <p:cNvPr id="160" name="CustomShape 4"/>
          <p:cNvSpPr/>
          <p:nvPr/>
        </p:nvSpPr>
        <p:spPr>
          <a:xfrm>
            <a:off x="1188720" y="321840"/>
            <a:ext cx="3180240" cy="516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800" spc="599" strike="noStrike">
                <a:solidFill>
                  <a:srgbClr val="0f47a6"/>
                </a:solidFill>
                <a:latin typeface="Yeseva One"/>
                <a:ea typeface="Yeseva One"/>
              </a:rPr>
              <a:t>VPC</a:t>
            </a:r>
            <a:endParaRPr b="0" lang="en-US" sz="2800" spc="-1" strike="noStrike">
              <a:latin typeface="Arial"/>
            </a:endParaRPr>
          </a:p>
        </p:txBody>
      </p:sp>
      <p:sp>
        <p:nvSpPr>
          <p:cNvPr id="161" name="CustomShape 5"/>
          <p:cNvSpPr/>
          <p:nvPr/>
        </p:nvSpPr>
        <p:spPr>
          <a:xfrm flipH="1">
            <a:off x="6707880" y="2069640"/>
            <a:ext cx="3454200" cy="825480"/>
          </a:xfrm>
          <a:custGeom>
            <a:avLst/>
            <a:gdLst/>
            <a:ah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p:style>
        <p:txBody>
          <a:bodyPr lIns="208440" rIns="69840" tIns="69840" bIns="69840" anchor="ctr">
            <a:noAutofit/>
          </a:bodyPr>
          <a:p>
            <a:pPr>
              <a:lnSpc>
                <a:spcPct val="120000"/>
              </a:lnSpc>
              <a:spcAft>
                <a:spcPts val="113"/>
              </a:spcAft>
            </a:pPr>
            <a:endParaRPr b="0" lang="en-US" sz="1800" spc="-1" strike="noStrike">
              <a:latin typeface="Arial"/>
            </a:endParaRPr>
          </a:p>
          <a:p>
            <a:pPr>
              <a:lnSpc>
                <a:spcPct val="120000"/>
              </a:lnSpc>
              <a:spcAft>
                <a:spcPts val="113"/>
              </a:spcAft>
            </a:pPr>
            <a:endParaRPr b="0" lang="en-US" sz="1800" spc="-1" strike="noStrike">
              <a:latin typeface="Arial"/>
            </a:endParaRPr>
          </a:p>
        </p:txBody>
      </p:sp>
      <p:sp>
        <p:nvSpPr>
          <p:cNvPr id="162" name="CustomShape 6"/>
          <p:cNvSpPr/>
          <p:nvPr/>
        </p:nvSpPr>
        <p:spPr>
          <a:xfrm>
            <a:off x="2031840" y="2069640"/>
            <a:ext cx="3454200" cy="825480"/>
          </a:xfrm>
          <a:custGeom>
            <a:avLst/>
            <a:gdLst/>
            <a:ah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p:style>
        <p:txBody>
          <a:bodyPr lIns="208440" rIns="69840" tIns="69840" bIns="69840" anchor="ctr">
            <a:noAutofit/>
          </a:bodyPr>
          <a:p>
            <a:pPr>
              <a:lnSpc>
                <a:spcPct val="120000"/>
              </a:lnSpc>
              <a:spcAft>
                <a:spcPts val="113"/>
              </a:spcAft>
            </a:pPr>
            <a:endParaRPr b="0" lang="en-US" sz="1800" spc="-1" strike="noStrike">
              <a:latin typeface="Arial"/>
            </a:endParaRPr>
          </a:p>
          <a:p>
            <a:pPr>
              <a:lnSpc>
                <a:spcPct val="120000"/>
              </a:lnSpc>
              <a:spcAft>
                <a:spcPts val="113"/>
              </a:spcAft>
            </a:pPr>
            <a:endParaRPr b="0" lang="en-US" sz="1800" spc="-1" strike="noStrike">
              <a:latin typeface="Arial"/>
            </a:endParaRPr>
          </a:p>
        </p:txBody>
      </p:sp>
      <p:sp>
        <p:nvSpPr>
          <p:cNvPr id="163" name="CustomShape 7"/>
          <p:cNvSpPr/>
          <p:nvPr/>
        </p:nvSpPr>
        <p:spPr>
          <a:xfrm>
            <a:off x="2404080" y="2390400"/>
            <a:ext cx="305280" cy="233280"/>
          </a:xfrm>
          <a:custGeom>
            <a:avLst/>
            <a:gdLst/>
            <a:ahLst/>
            <a:rect l="l" t="t"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0f47a6"/>
          </a:solidFill>
          <a:ln>
            <a:noFill/>
          </a:ln>
          <a:effectLst>
            <a:outerShdw algn="ctr" blurRad="63500" rotWithShape="0">
              <a:srgbClr val="000000">
                <a:alpha val="40000"/>
              </a:srgbClr>
            </a:outerShdw>
          </a:effectLst>
        </p:spPr>
        <p:style>
          <a:lnRef idx="0"/>
          <a:fillRef idx="0"/>
          <a:effectRef idx="0"/>
          <a:fontRef idx="minor"/>
        </p:style>
      </p:sp>
      <p:sp>
        <p:nvSpPr>
          <p:cNvPr id="164" name="CustomShape 8"/>
          <p:cNvSpPr/>
          <p:nvPr/>
        </p:nvSpPr>
        <p:spPr>
          <a:xfrm>
            <a:off x="1166760" y="2069640"/>
            <a:ext cx="1079640" cy="82548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0" rIns="0" tIns="0" bIns="0" anchor="ctr">
            <a:noAutofit/>
          </a:bodyPr>
          <a:p>
            <a:pPr algn="ctr">
              <a:lnSpc>
                <a:spcPct val="120000"/>
              </a:lnSpc>
              <a:spcAft>
                <a:spcPts val="1261"/>
              </a:spcAft>
            </a:pPr>
            <a:r>
              <a:rPr b="0" lang="en-US" sz="3600" spc="-1" strike="noStrike">
                <a:solidFill>
                  <a:srgbClr val="ffffff"/>
                </a:solidFill>
                <a:latin typeface="Yeseva One"/>
                <a:ea typeface="Yeseva One"/>
              </a:rPr>
              <a:t>01</a:t>
            </a:r>
            <a:endParaRPr b="0" lang="en-US" sz="3600" spc="-1" strike="noStrike">
              <a:latin typeface="Arial"/>
            </a:endParaRPr>
          </a:p>
        </p:txBody>
      </p:sp>
      <p:sp>
        <p:nvSpPr>
          <p:cNvPr id="165" name="CustomShape 9"/>
          <p:cNvSpPr/>
          <p:nvPr/>
        </p:nvSpPr>
        <p:spPr>
          <a:xfrm>
            <a:off x="2773440" y="2151000"/>
            <a:ext cx="2438640" cy="3945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000" spc="-1" strike="noStrike">
                <a:solidFill>
                  <a:srgbClr val="0f47a6"/>
                </a:solidFill>
                <a:latin typeface="Yeseva One"/>
                <a:ea typeface="Yeseva One"/>
              </a:rPr>
              <a:t>Internet gateway</a:t>
            </a:r>
            <a:endParaRPr b="0" lang="en-US" sz="2000" spc="-1" strike="noStrike">
              <a:latin typeface="Arial"/>
            </a:endParaRPr>
          </a:p>
        </p:txBody>
      </p:sp>
      <p:sp>
        <p:nvSpPr>
          <p:cNvPr id="166" name="CustomShape 10"/>
          <p:cNvSpPr/>
          <p:nvPr/>
        </p:nvSpPr>
        <p:spPr>
          <a:xfrm>
            <a:off x="2773440" y="2409840"/>
            <a:ext cx="2560680" cy="424440"/>
          </a:xfrm>
          <a:prstGeom prst="rect">
            <a:avLst/>
          </a:prstGeom>
          <a:noFill/>
          <a:ln>
            <a:noFill/>
          </a:ln>
        </p:spPr>
        <p:style>
          <a:lnRef idx="0"/>
          <a:fillRef idx="0"/>
          <a:effectRef idx="0"/>
          <a:fontRef idx="minor"/>
        </p:style>
        <p:txBody>
          <a:bodyPr lIns="90000" rIns="90000" tIns="45000" bIns="45000">
            <a:spAutoFit/>
          </a:bodyPr>
          <a:p>
            <a:r>
              <a:rPr b="0" lang="en-US" sz="1100" spc="-1" strike="noStrike">
                <a:solidFill>
                  <a:srgbClr val="44546a"/>
                </a:solidFill>
                <a:latin typeface="Yeseva One"/>
                <a:ea typeface="Yeseva One"/>
              </a:rPr>
              <a:t>Connects your VPC to the internet</a:t>
            </a:r>
            <a:endParaRPr b="0" lang="en-US" sz="1100" spc="-1" strike="noStrike">
              <a:latin typeface="Arial"/>
            </a:endParaRPr>
          </a:p>
        </p:txBody>
      </p:sp>
      <p:sp>
        <p:nvSpPr>
          <p:cNvPr id="167" name="CustomShape 11"/>
          <p:cNvSpPr/>
          <p:nvPr/>
        </p:nvSpPr>
        <p:spPr>
          <a:xfrm>
            <a:off x="9948240" y="2069640"/>
            <a:ext cx="1079640" cy="82548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0" rIns="0" tIns="0" bIns="0" anchor="ctr">
            <a:noAutofit/>
          </a:bodyPr>
          <a:p>
            <a:pPr algn="ctr">
              <a:lnSpc>
                <a:spcPct val="120000"/>
              </a:lnSpc>
              <a:spcAft>
                <a:spcPts val="1261"/>
              </a:spcAft>
            </a:pPr>
            <a:r>
              <a:rPr b="0" lang="en-US" sz="3600" spc="-1" strike="noStrike">
                <a:solidFill>
                  <a:srgbClr val="ffffff"/>
                </a:solidFill>
                <a:latin typeface="Yeseva One"/>
                <a:ea typeface="Yeseva One"/>
              </a:rPr>
              <a:t>02</a:t>
            </a:r>
            <a:endParaRPr b="0" lang="en-US" sz="3600" spc="-1" strike="noStrike">
              <a:latin typeface="Arial"/>
            </a:endParaRPr>
          </a:p>
        </p:txBody>
      </p:sp>
      <p:sp>
        <p:nvSpPr>
          <p:cNvPr id="168" name="CustomShape 12"/>
          <p:cNvSpPr/>
          <p:nvPr/>
        </p:nvSpPr>
        <p:spPr>
          <a:xfrm>
            <a:off x="9490680" y="2390400"/>
            <a:ext cx="305280" cy="233280"/>
          </a:xfrm>
          <a:custGeom>
            <a:avLst/>
            <a:gdLst/>
            <a:ahLst/>
            <a:rect l="l" t="t"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0f47a6"/>
          </a:solidFill>
          <a:ln>
            <a:noFill/>
          </a:ln>
          <a:effectLst>
            <a:outerShdw algn="ctr" blurRad="63500" rotWithShape="0">
              <a:srgbClr val="000000">
                <a:alpha val="40000"/>
              </a:srgbClr>
            </a:outerShdw>
          </a:effectLst>
        </p:spPr>
        <p:style>
          <a:lnRef idx="0"/>
          <a:fillRef idx="0"/>
          <a:effectRef idx="0"/>
          <a:fontRef idx="minor"/>
        </p:style>
      </p:sp>
      <p:sp>
        <p:nvSpPr>
          <p:cNvPr id="169" name="CustomShape 13"/>
          <p:cNvSpPr/>
          <p:nvPr/>
        </p:nvSpPr>
        <p:spPr>
          <a:xfrm>
            <a:off x="7132320" y="2151000"/>
            <a:ext cx="2309040" cy="394560"/>
          </a:xfrm>
          <a:prstGeom prst="rect">
            <a:avLst/>
          </a:prstGeom>
          <a:noFill/>
          <a:ln>
            <a:noFill/>
          </a:ln>
        </p:spPr>
        <p:style>
          <a:lnRef idx="0"/>
          <a:fillRef idx="0"/>
          <a:effectRef idx="0"/>
          <a:fontRef idx="minor"/>
        </p:style>
        <p:txBody>
          <a:bodyPr lIns="90000" rIns="90000" tIns="45000" bIns="45000">
            <a:spAutoFit/>
          </a:bodyPr>
          <a:p>
            <a:pPr algn="r">
              <a:lnSpc>
                <a:spcPct val="100000"/>
              </a:lnSpc>
            </a:pPr>
            <a:r>
              <a:rPr b="0" lang="en-US" sz="2000" spc="-1" strike="noStrike">
                <a:solidFill>
                  <a:srgbClr val="0f47a6"/>
                </a:solidFill>
                <a:latin typeface="Yeseva One"/>
                <a:ea typeface="Yeseva One"/>
              </a:rPr>
              <a:t>NAT gateway</a:t>
            </a:r>
            <a:endParaRPr b="0" lang="en-US" sz="2000" spc="-1" strike="noStrike">
              <a:latin typeface="Arial"/>
            </a:endParaRPr>
          </a:p>
        </p:txBody>
      </p:sp>
      <p:sp>
        <p:nvSpPr>
          <p:cNvPr id="170" name="CustomShape 14"/>
          <p:cNvSpPr/>
          <p:nvPr/>
        </p:nvSpPr>
        <p:spPr>
          <a:xfrm>
            <a:off x="6880680" y="2409840"/>
            <a:ext cx="2560680" cy="424440"/>
          </a:xfrm>
          <a:prstGeom prst="rect">
            <a:avLst/>
          </a:prstGeom>
          <a:noFill/>
          <a:ln>
            <a:noFill/>
          </a:ln>
        </p:spPr>
        <p:style>
          <a:lnRef idx="0"/>
          <a:fillRef idx="0"/>
          <a:effectRef idx="0"/>
          <a:fontRef idx="minor"/>
        </p:style>
        <p:txBody>
          <a:bodyPr lIns="90000" rIns="90000" tIns="45000" bIns="45000">
            <a:spAutoFit/>
          </a:bodyPr>
          <a:p>
            <a:r>
              <a:rPr b="0" lang="en-US" sz="1100" spc="-1" strike="noStrike">
                <a:solidFill>
                  <a:srgbClr val="44546a"/>
                </a:solidFill>
                <a:latin typeface="Yeseva One"/>
                <a:ea typeface="Yeseva One"/>
              </a:rPr>
              <a:t> </a:t>
            </a:r>
            <a:r>
              <a:rPr b="0" lang="en-US" sz="1100" spc="-1" strike="noStrike">
                <a:solidFill>
                  <a:srgbClr val="44546a"/>
                </a:solidFill>
                <a:latin typeface="Yeseva One"/>
                <a:ea typeface="Yeseva One"/>
              </a:rPr>
              <a:t>Enables </a:t>
            </a:r>
            <a:r>
              <a:rPr b="0" lang="en-US" sz="1100" spc="-1" strike="noStrike">
                <a:solidFill>
                  <a:srgbClr val="44546a"/>
                </a:solidFill>
                <a:latin typeface="Yeseva One"/>
                <a:ea typeface="Yeseva One"/>
              </a:rPr>
              <a:t>instances in </a:t>
            </a:r>
            <a:r>
              <a:rPr b="0" lang="en-US" sz="1100" spc="-1" strike="noStrike">
                <a:solidFill>
                  <a:srgbClr val="44546a"/>
                </a:solidFill>
                <a:latin typeface="Yeseva One"/>
                <a:ea typeface="Yeseva One"/>
              </a:rPr>
              <a:t>a private </a:t>
            </a:r>
            <a:r>
              <a:rPr b="0" lang="en-US" sz="1100" spc="-1" strike="noStrike">
                <a:solidFill>
                  <a:srgbClr val="44546a"/>
                </a:solidFill>
                <a:latin typeface="Yeseva One"/>
                <a:ea typeface="Yeseva One"/>
              </a:rPr>
              <a:t>subnet to </a:t>
            </a:r>
            <a:r>
              <a:rPr b="0" lang="en-US" sz="1100" spc="-1" strike="noStrike">
                <a:solidFill>
                  <a:srgbClr val="44546a"/>
                </a:solidFill>
                <a:latin typeface="Yeseva One"/>
                <a:ea typeface="Yeseva One"/>
              </a:rPr>
              <a:t>connect to </a:t>
            </a:r>
            <a:r>
              <a:rPr b="0" lang="en-US" sz="1100" spc="-1" strike="noStrike">
                <a:solidFill>
                  <a:srgbClr val="44546a"/>
                </a:solidFill>
                <a:latin typeface="Yeseva One"/>
                <a:ea typeface="Yeseva One"/>
              </a:rPr>
              <a:t>the interne</a:t>
            </a:r>
            <a:endParaRPr b="0" lang="en-US" sz="1100" spc="-1" strike="noStrike">
              <a:latin typeface="Arial"/>
            </a:endParaRPr>
          </a:p>
        </p:txBody>
      </p:sp>
      <p:sp>
        <p:nvSpPr>
          <p:cNvPr id="171" name="CustomShape 15"/>
          <p:cNvSpPr/>
          <p:nvPr/>
        </p:nvSpPr>
        <p:spPr>
          <a:xfrm flipH="1">
            <a:off x="6707880" y="3131280"/>
            <a:ext cx="3454200" cy="825480"/>
          </a:xfrm>
          <a:custGeom>
            <a:avLst/>
            <a:gdLst/>
            <a:ah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p:style>
        <p:txBody>
          <a:bodyPr lIns="208440" rIns="69840" tIns="69840" bIns="69840" anchor="ctr">
            <a:noAutofit/>
          </a:bodyPr>
          <a:p>
            <a:pPr>
              <a:lnSpc>
                <a:spcPct val="120000"/>
              </a:lnSpc>
              <a:spcAft>
                <a:spcPts val="113"/>
              </a:spcAft>
            </a:pPr>
            <a:endParaRPr b="0" lang="en-US" sz="1800" spc="-1" strike="noStrike">
              <a:latin typeface="Arial"/>
            </a:endParaRPr>
          </a:p>
          <a:p>
            <a:pPr>
              <a:lnSpc>
                <a:spcPct val="120000"/>
              </a:lnSpc>
              <a:spcAft>
                <a:spcPts val="113"/>
              </a:spcAft>
            </a:pPr>
            <a:endParaRPr b="0" lang="en-US" sz="1800" spc="-1" strike="noStrike">
              <a:latin typeface="Arial"/>
            </a:endParaRPr>
          </a:p>
        </p:txBody>
      </p:sp>
      <p:sp>
        <p:nvSpPr>
          <p:cNvPr id="172" name="CustomShape 16"/>
          <p:cNvSpPr/>
          <p:nvPr/>
        </p:nvSpPr>
        <p:spPr>
          <a:xfrm>
            <a:off x="2031840" y="3131280"/>
            <a:ext cx="3454200" cy="825480"/>
          </a:xfrm>
          <a:custGeom>
            <a:avLst/>
            <a:gdLst/>
            <a:ah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p:style>
        <p:txBody>
          <a:bodyPr lIns="208440" rIns="69840" tIns="69840" bIns="69840" anchor="ctr">
            <a:noAutofit/>
          </a:bodyPr>
          <a:p>
            <a:pPr>
              <a:lnSpc>
                <a:spcPct val="120000"/>
              </a:lnSpc>
              <a:spcAft>
                <a:spcPts val="113"/>
              </a:spcAft>
            </a:pPr>
            <a:endParaRPr b="0" lang="en-US" sz="1800" spc="-1" strike="noStrike">
              <a:latin typeface="Arial"/>
            </a:endParaRPr>
          </a:p>
          <a:p>
            <a:pPr>
              <a:lnSpc>
                <a:spcPct val="120000"/>
              </a:lnSpc>
              <a:spcAft>
                <a:spcPts val="113"/>
              </a:spcAft>
            </a:pPr>
            <a:endParaRPr b="0" lang="en-US" sz="1800" spc="-1" strike="noStrike">
              <a:latin typeface="Arial"/>
            </a:endParaRPr>
          </a:p>
        </p:txBody>
      </p:sp>
      <p:sp>
        <p:nvSpPr>
          <p:cNvPr id="173" name="CustomShape 17"/>
          <p:cNvSpPr/>
          <p:nvPr/>
        </p:nvSpPr>
        <p:spPr>
          <a:xfrm>
            <a:off x="2404080" y="3452040"/>
            <a:ext cx="305280" cy="233640"/>
          </a:xfrm>
          <a:custGeom>
            <a:avLst/>
            <a:gdLst/>
            <a:ahLst/>
            <a:rect l="l" t="t"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0f47a6"/>
          </a:solidFill>
          <a:ln>
            <a:noFill/>
          </a:ln>
          <a:effectLst>
            <a:outerShdw algn="ctr" blurRad="63500" rotWithShape="0">
              <a:srgbClr val="000000">
                <a:alpha val="40000"/>
              </a:srgbClr>
            </a:outerShdw>
          </a:effectLst>
        </p:spPr>
        <p:style>
          <a:lnRef idx="0"/>
          <a:fillRef idx="0"/>
          <a:effectRef idx="0"/>
          <a:fontRef idx="minor"/>
        </p:style>
      </p:sp>
      <p:sp>
        <p:nvSpPr>
          <p:cNvPr id="174" name="CustomShape 18"/>
          <p:cNvSpPr/>
          <p:nvPr/>
        </p:nvSpPr>
        <p:spPr>
          <a:xfrm>
            <a:off x="1166760" y="3131280"/>
            <a:ext cx="1079640" cy="82548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0" rIns="0" tIns="0" bIns="0" anchor="ctr">
            <a:noAutofit/>
          </a:bodyPr>
          <a:p>
            <a:pPr algn="ctr">
              <a:lnSpc>
                <a:spcPct val="120000"/>
              </a:lnSpc>
              <a:spcAft>
                <a:spcPts val="1261"/>
              </a:spcAft>
            </a:pPr>
            <a:r>
              <a:rPr b="0" lang="en-US" sz="3600" spc="-1" strike="noStrike">
                <a:solidFill>
                  <a:srgbClr val="ffffff"/>
                </a:solidFill>
                <a:latin typeface="Yeseva One"/>
                <a:ea typeface="Yeseva One"/>
              </a:rPr>
              <a:t>03</a:t>
            </a:r>
            <a:endParaRPr b="0" lang="en-US" sz="3600" spc="-1" strike="noStrike">
              <a:latin typeface="Arial"/>
            </a:endParaRPr>
          </a:p>
        </p:txBody>
      </p:sp>
      <p:sp>
        <p:nvSpPr>
          <p:cNvPr id="175" name="CustomShape 19"/>
          <p:cNvSpPr/>
          <p:nvPr/>
        </p:nvSpPr>
        <p:spPr>
          <a:xfrm>
            <a:off x="2773440" y="3212640"/>
            <a:ext cx="2164320" cy="3945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000" spc="-1" strike="noStrike">
                <a:solidFill>
                  <a:srgbClr val="0f47a6"/>
                </a:solidFill>
                <a:latin typeface="Yeseva One"/>
                <a:ea typeface="Yeseva One"/>
              </a:rPr>
              <a:t>VPC endpoint</a:t>
            </a:r>
            <a:endParaRPr b="0" lang="en-US" sz="2000" spc="-1" strike="noStrike">
              <a:latin typeface="Arial"/>
            </a:endParaRPr>
          </a:p>
        </p:txBody>
      </p:sp>
      <p:sp>
        <p:nvSpPr>
          <p:cNvPr id="176" name="CustomShape 20"/>
          <p:cNvSpPr/>
          <p:nvPr/>
        </p:nvSpPr>
        <p:spPr>
          <a:xfrm>
            <a:off x="2773440" y="3471480"/>
            <a:ext cx="2560680" cy="424440"/>
          </a:xfrm>
          <a:prstGeom prst="rect">
            <a:avLst/>
          </a:prstGeom>
          <a:noFill/>
          <a:ln>
            <a:noFill/>
          </a:ln>
        </p:spPr>
        <p:style>
          <a:lnRef idx="0"/>
          <a:fillRef idx="0"/>
          <a:effectRef idx="0"/>
          <a:fontRef idx="minor"/>
        </p:style>
        <p:txBody>
          <a:bodyPr lIns="90000" rIns="90000" tIns="45000" bIns="45000">
            <a:spAutoFit/>
          </a:bodyPr>
          <a:p>
            <a:r>
              <a:rPr b="0" lang="en-US" sz="1100" spc="-1" strike="noStrike">
                <a:solidFill>
                  <a:srgbClr val="44546a"/>
                </a:solidFill>
                <a:latin typeface="Yeseva One"/>
                <a:ea typeface="Yeseva One"/>
              </a:rPr>
              <a:t>Connects your VPC to supported AWS </a:t>
            </a:r>
            <a:r>
              <a:rPr b="0" lang="en-US" sz="1100" spc="-1" strike="noStrike">
                <a:solidFill>
                  <a:srgbClr val="44546a"/>
                </a:solidFill>
                <a:latin typeface="Yeseva One"/>
                <a:ea typeface="Yeseva One"/>
              </a:rPr>
              <a:t>services</a:t>
            </a:r>
            <a:endParaRPr b="0" lang="en-US" sz="1100" spc="-1" strike="noStrike">
              <a:latin typeface="Arial"/>
            </a:endParaRPr>
          </a:p>
        </p:txBody>
      </p:sp>
      <p:sp>
        <p:nvSpPr>
          <p:cNvPr id="177" name="CustomShape 21"/>
          <p:cNvSpPr/>
          <p:nvPr/>
        </p:nvSpPr>
        <p:spPr>
          <a:xfrm>
            <a:off x="9948240" y="3131280"/>
            <a:ext cx="1079640" cy="82548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0" rIns="0" tIns="0" bIns="0" anchor="ctr">
            <a:noAutofit/>
          </a:bodyPr>
          <a:p>
            <a:pPr algn="ctr">
              <a:lnSpc>
                <a:spcPct val="120000"/>
              </a:lnSpc>
              <a:spcAft>
                <a:spcPts val="1261"/>
              </a:spcAft>
            </a:pPr>
            <a:r>
              <a:rPr b="0" lang="en-US" sz="3600" spc="-1" strike="noStrike">
                <a:solidFill>
                  <a:srgbClr val="ffffff"/>
                </a:solidFill>
                <a:latin typeface="Yeseva One"/>
                <a:ea typeface="Yeseva One"/>
              </a:rPr>
              <a:t>04</a:t>
            </a:r>
            <a:endParaRPr b="0" lang="en-US" sz="3600" spc="-1" strike="noStrike">
              <a:latin typeface="Arial"/>
            </a:endParaRPr>
          </a:p>
        </p:txBody>
      </p:sp>
      <p:sp>
        <p:nvSpPr>
          <p:cNvPr id="178" name="CustomShape 22"/>
          <p:cNvSpPr/>
          <p:nvPr/>
        </p:nvSpPr>
        <p:spPr>
          <a:xfrm>
            <a:off x="9490680" y="3452040"/>
            <a:ext cx="305280" cy="233640"/>
          </a:xfrm>
          <a:custGeom>
            <a:avLst/>
            <a:gdLst/>
            <a:ahLst/>
            <a:rect l="l" t="t"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0f47a6"/>
          </a:solidFill>
          <a:ln>
            <a:noFill/>
          </a:ln>
          <a:effectLst>
            <a:outerShdw algn="ctr" blurRad="63500" rotWithShape="0">
              <a:srgbClr val="000000">
                <a:alpha val="40000"/>
              </a:srgbClr>
            </a:outerShdw>
          </a:effectLst>
        </p:spPr>
        <p:style>
          <a:lnRef idx="0"/>
          <a:fillRef idx="0"/>
          <a:effectRef idx="0"/>
          <a:fontRef idx="minor"/>
        </p:style>
      </p:sp>
      <p:sp>
        <p:nvSpPr>
          <p:cNvPr id="179" name="CustomShape 23"/>
          <p:cNvSpPr/>
          <p:nvPr/>
        </p:nvSpPr>
        <p:spPr>
          <a:xfrm>
            <a:off x="7680960" y="3212640"/>
            <a:ext cx="1760400" cy="394560"/>
          </a:xfrm>
          <a:prstGeom prst="rect">
            <a:avLst/>
          </a:prstGeom>
          <a:noFill/>
          <a:ln>
            <a:noFill/>
          </a:ln>
        </p:spPr>
        <p:style>
          <a:lnRef idx="0"/>
          <a:fillRef idx="0"/>
          <a:effectRef idx="0"/>
          <a:fontRef idx="minor"/>
        </p:style>
        <p:txBody>
          <a:bodyPr lIns="90000" rIns="90000" tIns="45000" bIns="45000">
            <a:spAutoFit/>
          </a:bodyPr>
          <a:p>
            <a:pPr algn="r">
              <a:lnSpc>
                <a:spcPct val="100000"/>
              </a:lnSpc>
            </a:pPr>
            <a:r>
              <a:rPr b="0" lang="en-US" sz="2000" spc="-1" strike="noStrike">
                <a:solidFill>
                  <a:srgbClr val="0f47a6"/>
                </a:solidFill>
                <a:latin typeface="Yeseva One"/>
                <a:ea typeface="Yeseva One"/>
              </a:rPr>
              <a:t>VPC peering</a:t>
            </a:r>
            <a:endParaRPr b="0" lang="en-US" sz="2000" spc="-1" strike="noStrike">
              <a:latin typeface="Arial"/>
            </a:endParaRPr>
          </a:p>
        </p:txBody>
      </p:sp>
      <p:sp>
        <p:nvSpPr>
          <p:cNvPr id="180" name="CustomShape 24"/>
          <p:cNvSpPr/>
          <p:nvPr/>
        </p:nvSpPr>
        <p:spPr>
          <a:xfrm>
            <a:off x="6880680" y="3471480"/>
            <a:ext cx="2560680" cy="257040"/>
          </a:xfrm>
          <a:prstGeom prst="rect">
            <a:avLst/>
          </a:prstGeom>
          <a:noFill/>
          <a:ln>
            <a:noFill/>
          </a:ln>
        </p:spPr>
        <p:style>
          <a:lnRef idx="0"/>
          <a:fillRef idx="0"/>
          <a:effectRef idx="0"/>
          <a:fontRef idx="minor"/>
        </p:style>
        <p:txBody>
          <a:bodyPr lIns="90000" rIns="90000" tIns="45000" bIns="45000">
            <a:spAutoFit/>
          </a:bodyPr>
          <a:p>
            <a:r>
              <a:rPr b="0" lang="en-US" sz="1100" spc="-1" strike="noStrike">
                <a:solidFill>
                  <a:srgbClr val="44546a"/>
                </a:solidFill>
                <a:latin typeface="Yeseva One"/>
                <a:ea typeface="Yeseva One"/>
              </a:rPr>
              <a:t>Connects your VPC to other </a:t>
            </a:r>
            <a:r>
              <a:rPr b="0" lang="en-US" sz="1100" spc="-1" strike="noStrike">
                <a:solidFill>
                  <a:srgbClr val="44546a"/>
                </a:solidFill>
                <a:latin typeface="Yeseva One"/>
                <a:ea typeface="Yeseva One"/>
              </a:rPr>
              <a:t>VPCs</a:t>
            </a:r>
            <a:endParaRPr b="0" lang="en-US" sz="1100" spc="-1" strike="noStrike">
              <a:latin typeface="Arial"/>
            </a:endParaRPr>
          </a:p>
        </p:txBody>
      </p:sp>
      <p:sp>
        <p:nvSpPr>
          <p:cNvPr id="181" name="CustomShape 25"/>
          <p:cNvSpPr/>
          <p:nvPr/>
        </p:nvSpPr>
        <p:spPr>
          <a:xfrm flipH="1">
            <a:off x="6707880" y="4192920"/>
            <a:ext cx="3454200" cy="825120"/>
          </a:xfrm>
          <a:custGeom>
            <a:avLst/>
            <a:gdLst/>
            <a:ah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p:style>
        <p:txBody>
          <a:bodyPr lIns="208440" rIns="69840" tIns="69840" bIns="69840" anchor="ctr">
            <a:noAutofit/>
          </a:bodyPr>
          <a:p>
            <a:pPr>
              <a:lnSpc>
                <a:spcPct val="120000"/>
              </a:lnSpc>
              <a:spcAft>
                <a:spcPts val="113"/>
              </a:spcAft>
            </a:pPr>
            <a:endParaRPr b="0" lang="en-US" sz="1800" spc="-1" strike="noStrike">
              <a:latin typeface="Arial"/>
            </a:endParaRPr>
          </a:p>
          <a:p>
            <a:pPr>
              <a:lnSpc>
                <a:spcPct val="120000"/>
              </a:lnSpc>
              <a:spcAft>
                <a:spcPts val="113"/>
              </a:spcAft>
            </a:pPr>
            <a:endParaRPr b="0" lang="en-US" sz="1800" spc="-1" strike="noStrike">
              <a:latin typeface="Arial"/>
            </a:endParaRPr>
          </a:p>
        </p:txBody>
      </p:sp>
      <p:sp>
        <p:nvSpPr>
          <p:cNvPr id="182" name="CustomShape 26"/>
          <p:cNvSpPr/>
          <p:nvPr/>
        </p:nvSpPr>
        <p:spPr>
          <a:xfrm>
            <a:off x="2031840" y="4192920"/>
            <a:ext cx="3454200" cy="825120"/>
          </a:xfrm>
          <a:custGeom>
            <a:avLst/>
            <a:gdLst/>
            <a:ah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p:style>
        <p:txBody>
          <a:bodyPr lIns="208440" rIns="69840" tIns="69840" bIns="69840" anchor="ctr">
            <a:noAutofit/>
          </a:bodyPr>
          <a:p>
            <a:pPr>
              <a:lnSpc>
                <a:spcPct val="120000"/>
              </a:lnSpc>
              <a:spcAft>
                <a:spcPts val="113"/>
              </a:spcAft>
            </a:pPr>
            <a:endParaRPr b="0" lang="en-US" sz="1800" spc="-1" strike="noStrike">
              <a:latin typeface="Arial"/>
            </a:endParaRPr>
          </a:p>
          <a:p>
            <a:pPr>
              <a:lnSpc>
                <a:spcPct val="120000"/>
              </a:lnSpc>
              <a:spcAft>
                <a:spcPts val="113"/>
              </a:spcAft>
            </a:pPr>
            <a:endParaRPr b="0" lang="en-US" sz="1800" spc="-1" strike="noStrike">
              <a:latin typeface="Arial"/>
            </a:endParaRPr>
          </a:p>
        </p:txBody>
      </p:sp>
      <p:sp>
        <p:nvSpPr>
          <p:cNvPr id="183" name="CustomShape 27"/>
          <p:cNvSpPr/>
          <p:nvPr/>
        </p:nvSpPr>
        <p:spPr>
          <a:xfrm>
            <a:off x="2404080" y="4513680"/>
            <a:ext cx="305280" cy="233280"/>
          </a:xfrm>
          <a:custGeom>
            <a:avLst/>
            <a:gdLst/>
            <a:ahLst/>
            <a:rect l="l" t="t"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0f47a6"/>
          </a:solidFill>
          <a:ln>
            <a:noFill/>
          </a:ln>
          <a:effectLst>
            <a:outerShdw algn="ctr" blurRad="63500" rotWithShape="0">
              <a:srgbClr val="000000">
                <a:alpha val="40000"/>
              </a:srgbClr>
            </a:outerShdw>
          </a:effectLst>
        </p:spPr>
        <p:style>
          <a:lnRef idx="0"/>
          <a:fillRef idx="0"/>
          <a:effectRef idx="0"/>
          <a:fontRef idx="minor"/>
        </p:style>
      </p:sp>
      <p:sp>
        <p:nvSpPr>
          <p:cNvPr id="184" name="CustomShape 28"/>
          <p:cNvSpPr/>
          <p:nvPr/>
        </p:nvSpPr>
        <p:spPr>
          <a:xfrm>
            <a:off x="1166760" y="4192920"/>
            <a:ext cx="1079640" cy="82512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0" rIns="0" tIns="0" bIns="0" anchor="ctr">
            <a:noAutofit/>
          </a:bodyPr>
          <a:p>
            <a:pPr algn="ctr">
              <a:lnSpc>
                <a:spcPct val="120000"/>
              </a:lnSpc>
              <a:spcAft>
                <a:spcPts val="1261"/>
              </a:spcAft>
            </a:pPr>
            <a:r>
              <a:rPr b="0" lang="en-US" sz="3600" spc="-1" strike="noStrike">
                <a:solidFill>
                  <a:srgbClr val="ffffff"/>
                </a:solidFill>
                <a:latin typeface="Yeseva One"/>
                <a:ea typeface="Yeseva One"/>
              </a:rPr>
              <a:t>05</a:t>
            </a:r>
            <a:endParaRPr b="0" lang="en-US" sz="3600" spc="-1" strike="noStrike">
              <a:latin typeface="Arial"/>
            </a:endParaRPr>
          </a:p>
        </p:txBody>
      </p:sp>
      <p:sp>
        <p:nvSpPr>
          <p:cNvPr id="185" name="CustomShape 29"/>
          <p:cNvSpPr/>
          <p:nvPr/>
        </p:nvSpPr>
        <p:spPr>
          <a:xfrm>
            <a:off x="2773440" y="4274280"/>
            <a:ext cx="2072880" cy="3945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000" spc="-1" strike="noStrike">
                <a:solidFill>
                  <a:srgbClr val="0f47a6"/>
                </a:solidFill>
                <a:latin typeface="Yeseva One"/>
                <a:ea typeface="Yeseva One"/>
              </a:rPr>
              <a:t>VPC sharing</a:t>
            </a:r>
            <a:endParaRPr b="0" lang="en-US" sz="2000" spc="-1" strike="noStrike">
              <a:latin typeface="Arial"/>
            </a:endParaRPr>
          </a:p>
        </p:txBody>
      </p:sp>
      <p:sp>
        <p:nvSpPr>
          <p:cNvPr id="186" name="CustomShape 30"/>
          <p:cNvSpPr/>
          <p:nvPr/>
        </p:nvSpPr>
        <p:spPr>
          <a:xfrm>
            <a:off x="2549160" y="4576320"/>
            <a:ext cx="3078720" cy="591840"/>
          </a:xfrm>
          <a:prstGeom prst="rect">
            <a:avLst/>
          </a:prstGeom>
          <a:noFill/>
          <a:ln>
            <a:noFill/>
          </a:ln>
        </p:spPr>
        <p:style>
          <a:lnRef idx="0"/>
          <a:fillRef idx="0"/>
          <a:effectRef idx="0"/>
          <a:fontRef idx="minor"/>
        </p:style>
        <p:txBody>
          <a:bodyPr lIns="90000" rIns="90000" tIns="45000" bIns="45000">
            <a:spAutoFit/>
          </a:bodyPr>
          <a:p>
            <a:r>
              <a:rPr b="0" lang="en-US" sz="1100" spc="-1" strike="noStrike">
                <a:solidFill>
                  <a:srgbClr val="44546a"/>
                </a:solidFill>
                <a:latin typeface="Yeseva One"/>
                <a:ea typeface="Yeseva One"/>
              </a:rPr>
              <a:t>: Allows multiple AWS </a:t>
            </a:r>
            <a:r>
              <a:rPr b="0" lang="en-US" sz="1100" spc="-1" strike="noStrike">
                <a:solidFill>
                  <a:srgbClr val="44546a"/>
                </a:solidFill>
                <a:latin typeface="Yeseva One"/>
                <a:ea typeface="Yeseva One"/>
              </a:rPr>
              <a:t>accounts to create their </a:t>
            </a:r>
            <a:r>
              <a:rPr b="0" lang="en-US" sz="1100" spc="-1" strike="noStrike">
                <a:solidFill>
                  <a:srgbClr val="44546a"/>
                </a:solidFill>
                <a:latin typeface="Yeseva One"/>
                <a:ea typeface="Yeseva One"/>
              </a:rPr>
              <a:t>application resources into </a:t>
            </a:r>
            <a:r>
              <a:rPr b="0" lang="en-US" sz="1100" spc="-1" strike="noStrike">
                <a:solidFill>
                  <a:srgbClr val="44546a"/>
                </a:solidFill>
                <a:latin typeface="Yeseva One"/>
                <a:ea typeface="Yeseva One"/>
              </a:rPr>
              <a:t>shared, centrally-managed </a:t>
            </a:r>
            <a:r>
              <a:rPr b="0" lang="en-US" sz="1100" spc="-1" strike="noStrike">
                <a:solidFill>
                  <a:srgbClr val="44546a"/>
                </a:solidFill>
                <a:latin typeface="Yeseva One"/>
                <a:ea typeface="Yeseva One"/>
              </a:rPr>
              <a:t>Amazon VPCs</a:t>
            </a:r>
            <a:endParaRPr b="0" lang="en-US" sz="1100" spc="-1" strike="noStrike">
              <a:latin typeface="Arial"/>
            </a:endParaRPr>
          </a:p>
        </p:txBody>
      </p:sp>
      <p:sp>
        <p:nvSpPr>
          <p:cNvPr id="187" name="CustomShape 31"/>
          <p:cNvSpPr/>
          <p:nvPr/>
        </p:nvSpPr>
        <p:spPr>
          <a:xfrm>
            <a:off x="9948240" y="4192920"/>
            <a:ext cx="1079640" cy="82512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0" rIns="0" tIns="0" bIns="0" anchor="ctr">
            <a:noAutofit/>
          </a:bodyPr>
          <a:p>
            <a:pPr algn="ctr">
              <a:lnSpc>
                <a:spcPct val="120000"/>
              </a:lnSpc>
              <a:spcAft>
                <a:spcPts val="1261"/>
              </a:spcAft>
            </a:pPr>
            <a:r>
              <a:rPr b="0" lang="en-US" sz="3600" spc="-1" strike="noStrike">
                <a:solidFill>
                  <a:srgbClr val="ffffff"/>
                </a:solidFill>
                <a:latin typeface="Yeseva One"/>
                <a:ea typeface="Yeseva One"/>
              </a:rPr>
              <a:t>06</a:t>
            </a:r>
            <a:endParaRPr b="0" lang="en-US" sz="3600" spc="-1" strike="noStrike">
              <a:latin typeface="Arial"/>
            </a:endParaRPr>
          </a:p>
        </p:txBody>
      </p:sp>
      <p:sp>
        <p:nvSpPr>
          <p:cNvPr id="188" name="CustomShape 32"/>
          <p:cNvSpPr/>
          <p:nvPr/>
        </p:nvSpPr>
        <p:spPr>
          <a:xfrm>
            <a:off x="9490680" y="4513680"/>
            <a:ext cx="305280" cy="233280"/>
          </a:xfrm>
          <a:custGeom>
            <a:avLst/>
            <a:gdLst/>
            <a:ahLst/>
            <a:rect l="l" t="t"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0f47a6"/>
          </a:solidFill>
          <a:ln>
            <a:noFill/>
          </a:ln>
          <a:effectLst>
            <a:outerShdw algn="ctr" blurRad="63500" rotWithShape="0">
              <a:srgbClr val="000000">
                <a:alpha val="40000"/>
              </a:srgbClr>
            </a:outerShdw>
          </a:effectLst>
        </p:spPr>
        <p:style>
          <a:lnRef idx="0"/>
          <a:fillRef idx="0"/>
          <a:effectRef idx="0"/>
          <a:fontRef idx="minor"/>
        </p:style>
      </p:sp>
      <p:sp>
        <p:nvSpPr>
          <p:cNvPr id="189" name="CustomShape 33"/>
          <p:cNvSpPr/>
          <p:nvPr/>
        </p:nvSpPr>
        <p:spPr>
          <a:xfrm>
            <a:off x="5212080" y="4274280"/>
            <a:ext cx="4229280" cy="394560"/>
          </a:xfrm>
          <a:prstGeom prst="rect">
            <a:avLst/>
          </a:prstGeom>
          <a:noFill/>
          <a:ln>
            <a:noFill/>
          </a:ln>
        </p:spPr>
        <p:style>
          <a:lnRef idx="0"/>
          <a:fillRef idx="0"/>
          <a:effectRef idx="0"/>
          <a:fontRef idx="minor"/>
        </p:style>
        <p:txBody>
          <a:bodyPr lIns="90000" rIns="90000" tIns="45000" bIns="45000">
            <a:spAutoFit/>
          </a:bodyPr>
          <a:p>
            <a:pPr algn="r">
              <a:lnSpc>
                <a:spcPct val="100000"/>
              </a:lnSpc>
            </a:pPr>
            <a:r>
              <a:rPr b="0" lang="en-US" sz="2000" spc="-1" strike="noStrike">
                <a:solidFill>
                  <a:srgbClr val="0f47a6"/>
                </a:solidFill>
                <a:latin typeface="Yeseva One"/>
                <a:ea typeface="Yeseva One"/>
              </a:rPr>
              <a:t>AWS </a:t>
            </a:r>
            <a:r>
              <a:rPr b="0" lang="en-US" sz="2000" spc="-1" strike="noStrike">
                <a:solidFill>
                  <a:srgbClr val="0f47a6"/>
                </a:solidFill>
                <a:latin typeface="Yeseva One"/>
                <a:ea typeface="Yeseva One"/>
              </a:rPr>
              <a:t>Site-to-</a:t>
            </a:r>
            <a:r>
              <a:rPr b="0" lang="en-US" sz="2000" spc="-1" strike="noStrike">
                <a:solidFill>
                  <a:srgbClr val="0f47a6"/>
                </a:solidFill>
                <a:latin typeface="Yeseva One"/>
                <a:ea typeface="Yeseva One"/>
              </a:rPr>
              <a:t>Site </a:t>
            </a:r>
            <a:r>
              <a:rPr b="0" lang="en-US" sz="2000" spc="-1" strike="noStrike">
                <a:solidFill>
                  <a:srgbClr val="0f47a6"/>
                </a:solidFill>
                <a:latin typeface="Yeseva One"/>
                <a:ea typeface="Yeseva One"/>
              </a:rPr>
              <a:t>VPN</a:t>
            </a:r>
            <a:endParaRPr b="0" lang="en-US" sz="2000" spc="-1" strike="noStrike">
              <a:latin typeface="Arial"/>
            </a:endParaRPr>
          </a:p>
        </p:txBody>
      </p:sp>
      <p:sp>
        <p:nvSpPr>
          <p:cNvPr id="190" name="CustomShape 34"/>
          <p:cNvSpPr/>
          <p:nvPr/>
        </p:nvSpPr>
        <p:spPr>
          <a:xfrm>
            <a:off x="6880680" y="4533120"/>
            <a:ext cx="2560680" cy="625320"/>
          </a:xfrm>
          <a:prstGeom prst="rect">
            <a:avLst/>
          </a:prstGeom>
          <a:noFill/>
          <a:ln>
            <a:noFill/>
          </a:ln>
        </p:spPr>
        <p:style>
          <a:lnRef idx="0"/>
          <a:fillRef idx="0"/>
          <a:effectRef idx="0"/>
          <a:fontRef idx="minor"/>
        </p:style>
        <p:txBody>
          <a:bodyPr lIns="90000" rIns="90000" tIns="45000" bIns="45000">
            <a:spAutoFit/>
          </a:bodyPr>
          <a:p>
            <a:r>
              <a:rPr b="0" lang="en-US" sz="1100" spc="-1" strike="noStrike">
                <a:solidFill>
                  <a:srgbClr val="44546a"/>
                </a:solidFill>
                <a:latin typeface="Yeseva One"/>
                <a:ea typeface="Yeseva One"/>
              </a:rPr>
              <a:t>Here you could describe the detile if you </a:t>
            </a:r>
            <a:r>
              <a:rPr b="0" lang="en-US" sz="1100" spc="-1" strike="noStrike">
                <a:solidFill>
                  <a:srgbClr val="44546a"/>
                </a:solidFill>
                <a:latin typeface="Yeseva One"/>
                <a:ea typeface="Yeseva One"/>
              </a:rPr>
              <a:t>need it</a:t>
            </a:r>
            <a:endParaRPr b="0" lang="en-US" sz="1100" spc="-1" strike="noStrike">
              <a:latin typeface="Arial"/>
            </a:endParaRPr>
          </a:p>
          <a:p>
            <a:pPr algn="r">
              <a:lnSpc>
                <a:spcPct val="120000"/>
              </a:lnSpc>
            </a:pPr>
            <a:endParaRPr b="0" lang="en-US" sz="1100" spc="-1" strike="noStrike">
              <a:latin typeface="Arial"/>
            </a:endParaRPr>
          </a:p>
        </p:txBody>
      </p:sp>
      <p:sp>
        <p:nvSpPr>
          <p:cNvPr id="191" name="CustomShape 35"/>
          <p:cNvSpPr/>
          <p:nvPr/>
        </p:nvSpPr>
        <p:spPr>
          <a:xfrm>
            <a:off x="2053800" y="5168160"/>
            <a:ext cx="3454200" cy="825480"/>
          </a:xfrm>
          <a:custGeom>
            <a:avLst/>
            <a:gdLst/>
            <a:ah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p:style>
        <p:txBody>
          <a:bodyPr lIns="208440" rIns="69840" tIns="69840" bIns="69840" anchor="ctr">
            <a:noAutofit/>
          </a:bodyPr>
          <a:p>
            <a:pPr>
              <a:lnSpc>
                <a:spcPct val="120000"/>
              </a:lnSpc>
              <a:spcAft>
                <a:spcPts val="113"/>
              </a:spcAft>
            </a:pPr>
            <a:endParaRPr b="0" lang="en-US" sz="1800" spc="-1" strike="noStrike">
              <a:latin typeface="Arial"/>
            </a:endParaRPr>
          </a:p>
          <a:p>
            <a:pPr>
              <a:lnSpc>
                <a:spcPct val="120000"/>
              </a:lnSpc>
              <a:spcAft>
                <a:spcPts val="113"/>
              </a:spcAft>
            </a:pPr>
            <a:endParaRPr b="0" lang="en-US" sz="1800" spc="-1" strike="noStrike">
              <a:latin typeface="Arial"/>
            </a:endParaRPr>
          </a:p>
        </p:txBody>
      </p:sp>
      <p:sp>
        <p:nvSpPr>
          <p:cNvPr id="192" name="CustomShape 36"/>
          <p:cNvSpPr/>
          <p:nvPr/>
        </p:nvSpPr>
        <p:spPr>
          <a:xfrm>
            <a:off x="2426040" y="5488920"/>
            <a:ext cx="305280" cy="233280"/>
          </a:xfrm>
          <a:custGeom>
            <a:avLst/>
            <a:gdLst/>
            <a:ahLst/>
            <a:rect l="l" t="t"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0f47a6"/>
          </a:solidFill>
          <a:ln>
            <a:noFill/>
          </a:ln>
          <a:effectLst>
            <a:outerShdw algn="ctr" blurRad="63500" rotWithShape="0">
              <a:srgbClr val="000000">
                <a:alpha val="40000"/>
              </a:srgbClr>
            </a:outerShdw>
          </a:effectLst>
        </p:spPr>
        <p:style>
          <a:lnRef idx="0"/>
          <a:fillRef idx="0"/>
          <a:effectRef idx="0"/>
          <a:fontRef idx="minor"/>
        </p:style>
      </p:sp>
      <p:sp>
        <p:nvSpPr>
          <p:cNvPr id="193" name="CustomShape 37"/>
          <p:cNvSpPr/>
          <p:nvPr/>
        </p:nvSpPr>
        <p:spPr>
          <a:xfrm>
            <a:off x="1188720" y="5168160"/>
            <a:ext cx="1079640" cy="82548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0" rIns="0" tIns="0" bIns="0" anchor="ctr">
            <a:noAutofit/>
          </a:bodyPr>
          <a:p>
            <a:pPr algn="ctr">
              <a:lnSpc>
                <a:spcPct val="120000"/>
              </a:lnSpc>
              <a:spcAft>
                <a:spcPts val="1261"/>
              </a:spcAft>
            </a:pPr>
            <a:r>
              <a:rPr b="0" lang="en-US" sz="3600" spc="-1" strike="noStrike">
                <a:solidFill>
                  <a:srgbClr val="ffffff"/>
                </a:solidFill>
                <a:latin typeface="Yeseva One"/>
                <a:ea typeface="Yeseva One"/>
              </a:rPr>
              <a:t>07</a:t>
            </a:r>
            <a:endParaRPr b="0" lang="en-US" sz="3600" spc="-1" strike="noStrike">
              <a:latin typeface="Arial"/>
            </a:endParaRPr>
          </a:p>
        </p:txBody>
      </p:sp>
      <p:sp>
        <p:nvSpPr>
          <p:cNvPr id="194" name="CustomShape 38"/>
          <p:cNvSpPr/>
          <p:nvPr/>
        </p:nvSpPr>
        <p:spPr>
          <a:xfrm>
            <a:off x="2795400" y="5168160"/>
            <a:ext cx="3056760" cy="3952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000" spc="-1" strike="noStrike">
                <a:solidFill>
                  <a:srgbClr val="0f47a6"/>
                </a:solidFill>
                <a:latin typeface="Yeseva One"/>
                <a:ea typeface="Yeseva One"/>
              </a:rPr>
              <a:t>AWS Direct Connect</a:t>
            </a:r>
            <a:endParaRPr b="0" lang="en-US" sz="2000" spc="-1" strike="noStrike">
              <a:latin typeface="Arial"/>
            </a:endParaRPr>
          </a:p>
        </p:txBody>
      </p:sp>
      <p:sp>
        <p:nvSpPr>
          <p:cNvPr id="195" name="CustomShape 39"/>
          <p:cNvSpPr/>
          <p:nvPr/>
        </p:nvSpPr>
        <p:spPr>
          <a:xfrm>
            <a:off x="2795400" y="5452200"/>
            <a:ext cx="2560680" cy="591840"/>
          </a:xfrm>
          <a:prstGeom prst="rect">
            <a:avLst/>
          </a:prstGeom>
          <a:noFill/>
          <a:ln>
            <a:noFill/>
          </a:ln>
        </p:spPr>
        <p:style>
          <a:lnRef idx="0"/>
          <a:fillRef idx="0"/>
          <a:effectRef idx="0"/>
          <a:fontRef idx="minor"/>
        </p:style>
        <p:txBody>
          <a:bodyPr lIns="90000" rIns="90000" tIns="45000" bIns="45000">
            <a:spAutoFit/>
          </a:bodyPr>
          <a:p>
            <a:r>
              <a:rPr b="0" lang="en-US" sz="1100" spc="-1" strike="noStrike">
                <a:solidFill>
                  <a:srgbClr val="44546a"/>
                </a:solidFill>
                <a:latin typeface="Yeseva One"/>
                <a:ea typeface="Yeseva One"/>
              </a:rPr>
              <a:t>Connects your VPC to a remote network by using a dedicated network connection</a:t>
            </a:r>
            <a:endParaRPr b="0" lang="en-US" sz="1100" spc="-1" strike="noStrike">
              <a:latin typeface="Arial"/>
            </a:endParaRPr>
          </a:p>
        </p:txBody>
      </p:sp>
      <p:sp>
        <p:nvSpPr>
          <p:cNvPr id="196" name="CustomShape 40"/>
          <p:cNvSpPr/>
          <p:nvPr/>
        </p:nvSpPr>
        <p:spPr>
          <a:xfrm>
            <a:off x="2031840" y="2069640"/>
            <a:ext cx="3454200" cy="825480"/>
          </a:xfrm>
          <a:custGeom>
            <a:avLst/>
            <a:gdLst/>
            <a:ah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p:style>
        <p:txBody>
          <a:bodyPr lIns="208440" rIns="69840" tIns="69840" bIns="69840" anchor="ctr">
            <a:noAutofit/>
          </a:bodyPr>
          <a:p>
            <a:pPr>
              <a:lnSpc>
                <a:spcPct val="120000"/>
              </a:lnSpc>
              <a:spcAft>
                <a:spcPts val="113"/>
              </a:spcAft>
            </a:pPr>
            <a:endParaRPr b="0" lang="en-US" sz="1800" spc="-1" strike="noStrike">
              <a:latin typeface="Arial"/>
            </a:endParaRPr>
          </a:p>
          <a:p>
            <a:pPr>
              <a:lnSpc>
                <a:spcPct val="120000"/>
              </a:lnSpc>
              <a:spcAft>
                <a:spcPts val="113"/>
              </a:spcAft>
            </a:pPr>
            <a:endParaRPr b="0" lang="en-US" sz="1800" spc="-1" strike="noStrike">
              <a:latin typeface="Arial"/>
            </a:endParaRPr>
          </a:p>
        </p:txBody>
      </p:sp>
      <p:sp>
        <p:nvSpPr>
          <p:cNvPr id="197" name="CustomShape 41"/>
          <p:cNvSpPr/>
          <p:nvPr/>
        </p:nvSpPr>
        <p:spPr>
          <a:xfrm>
            <a:off x="2404080" y="2390400"/>
            <a:ext cx="305280" cy="233280"/>
          </a:xfrm>
          <a:custGeom>
            <a:avLst/>
            <a:gdLst/>
            <a:ahLst/>
            <a:rect l="l" t="t"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0f47a6"/>
          </a:solidFill>
          <a:ln>
            <a:noFill/>
          </a:ln>
          <a:effectLst>
            <a:outerShdw algn="ctr" blurRad="63500" rotWithShape="0">
              <a:srgbClr val="000000">
                <a:alpha val="40000"/>
              </a:srgbClr>
            </a:outerShdw>
          </a:effectLst>
        </p:spPr>
        <p:style>
          <a:lnRef idx="0"/>
          <a:fillRef idx="0"/>
          <a:effectRef idx="0"/>
          <a:fontRef idx="minor"/>
        </p:style>
      </p:sp>
      <p:sp>
        <p:nvSpPr>
          <p:cNvPr id="198" name="CustomShape 42"/>
          <p:cNvSpPr/>
          <p:nvPr/>
        </p:nvSpPr>
        <p:spPr>
          <a:xfrm>
            <a:off x="1166760" y="2069640"/>
            <a:ext cx="1079640" cy="82548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0" rIns="0" tIns="0" bIns="0" anchor="ctr">
            <a:noAutofit/>
          </a:bodyPr>
          <a:p>
            <a:pPr algn="ctr">
              <a:lnSpc>
                <a:spcPct val="120000"/>
              </a:lnSpc>
              <a:spcAft>
                <a:spcPts val="1261"/>
              </a:spcAft>
            </a:pPr>
            <a:r>
              <a:rPr b="0" lang="en-US" sz="3600" spc="-1" strike="noStrike">
                <a:solidFill>
                  <a:srgbClr val="ffffff"/>
                </a:solidFill>
                <a:latin typeface="Yeseva One"/>
                <a:ea typeface="Yeseva One"/>
              </a:rPr>
              <a:t>01</a:t>
            </a:r>
            <a:endParaRPr b="0" lang="en-US" sz="3600" spc="-1" strike="noStrike">
              <a:latin typeface="Arial"/>
            </a:endParaRPr>
          </a:p>
        </p:txBody>
      </p:sp>
      <p:sp>
        <p:nvSpPr>
          <p:cNvPr id="199" name="CustomShape 43"/>
          <p:cNvSpPr/>
          <p:nvPr/>
        </p:nvSpPr>
        <p:spPr>
          <a:xfrm>
            <a:off x="2773440" y="2151000"/>
            <a:ext cx="2438640" cy="3945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000" spc="-1" strike="noStrike">
                <a:solidFill>
                  <a:srgbClr val="0f47a6"/>
                </a:solidFill>
                <a:latin typeface="Yeseva One"/>
                <a:ea typeface="Yeseva One"/>
              </a:rPr>
              <a:t>Internet gateway</a:t>
            </a:r>
            <a:endParaRPr b="0" lang="en-US" sz="2000" spc="-1" strike="noStrike">
              <a:latin typeface="Arial"/>
            </a:endParaRPr>
          </a:p>
        </p:txBody>
      </p:sp>
      <p:sp>
        <p:nvSpPr>
          <p:cNvPr id="200" name="CustomShape 44"/>
          <p:cNvSpPr/>
          <p:nvPr/>
        </p:nvSpPr>
        <p:spPr>
          <a:xfrm>
            <a:off x="2773440" y="2409840"/>
            <a:ext cx="2560680" cy="424440"/>
          </a:xfrm>
          <a:prstGeom prst="rect">
            <a:avLst/>
          </a:prstGeom>
          <a:noFill/>
          <a:ln>
            <a:noFill/>
          </a:ln>
        </p:spPr>
        <p:style>
          <a:lnRef idx="0"/>
          <a:fillRef idx="0"/>
          <a:effectRef idx="0"/>
          <a:fontRef idx="minor"/>
        </p:style>
        <p:txBody>
          <a:bodyPr lIns="90000" rIns="90000" tIns="45000" bIns="45000">
            <a:spAutoFit/>
          </a:bodyPr>
          <a:p>
            <a:r>
              <a:rPr b="0" lang="en-US" sz="1100" spc="-1" strike="noStrike">
                <a:solidFill>
                  <a:srgbClr val="44546a"/>
                </a:solidFill>
                <a:latin typeface="Yeseva One"/>
                <a:ea typeface="Yeseva One"/>
              </a:rPr>
              <a:t>Connects your VPC to the internet</a:t>
            </a:r>
            <a:endParaRPr b="0" lang="en-US" sz="1100" spc="-1" strike="noStrike">
              <a:latin typeface="Arial"/>
            </a:endParaRPr>
          </a:p>
        </p:txBody>
      </p:sp>
      <p:sp>
        <p:nvSpPr>
          <p:cNvPr id="201" name="CustomShape 45"/>
          <p:cNvSpPr/>
          <p:nvPr/>
        </p:nvSpPr>
        <p:spPr>
          <a:xfrm flipH="1">
            <a:off x="6744240" y="5209560"/>
            <a:ext cx="3454200" cy="825480"/>
          </a:xfrm>
          <a:custGeom>
            <a:avLst/>
            <a:gdLst/>
            <a:ah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p:style>
        <p:txBody>
          <a:bodyPr lIns="208440" rIns="69840" tIns="69840" bIns="69840" anchor="ctr">
            <a:noAutofit/>
          </a:bodyPr>
          <a:p>
            <a:pPr>
              <a:lnSpc>
                <a:spcPct val="120000"/>
              </a:lnSpc>
              <a:spcAft>
                <a:spcPts val="113"/>
              </a:spcAft>
            </a:pPr>
            <a:endParaRPr b="0" lang="en-US" sz="1800" spc="-1" strike="noStrike">
              <a:latin typeface="Arial"/>
            </a:endParaRPr>
          </a:p>
          <a:p>
            <a:pPr>
              <a:lnSpc>
                <a:spcPct val="120000"/>
              </a:lnSpc>
              <a:spcAft>
                <a:spcPts val="113"/>
              </a:spcAft>
            </a:pPr>
            <a:endParaRPr b="0" lang="en-US" sz="1800" spc="-1" strike="noStrike">
              <a:latin typeface="Arial"/>
            </a:endParaRPr>
          </a:p>
        </p:txBody>
      </p:sp>
      <p:sp>
        <p:nvSpPr>
          <p:cNvPr id="202" name="CustomShape 46"/>
          <p:cNvSpPr/>
          <p:nvPr/>
        </p:nvSpPr>
        <p:spPr>
          <a:xfrm>
            <a:off x="9984600" y="5209560"/>
            <a:ext cx="1079640" cy="825480"/>
          </a:xfrm>
          <a:prstGeom prst="roundRect">
            <a:avLst>
              <a:gd name="adj" fmla="val 16667"/>
            </a:avLst>
          </a:prstGeom>
          <a:solidFill>
            <a:srgbClr val="0f47a6"/>
          </a:solidFill>
          <a:ln>
            <a:noFill/>
          </a:ln>
          <a:effectLst>
            <a:outerShdw algn="ctr" blurRad="63500" rotWithShape="0">
              <a:srgbClr val="000000">
                <a:alpha val="40000"/>
              </a:srgbClr>
            </a:outerShdw>
          </a:effectLst>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0" rIns="0" tIns="0" bIns="0" anchor="ctr">
            <a:noAutofit/>
          </a:bodyPr>
          <a:p>
            <a:pPr algn="ctr">
              <a:lnSpc>
                <a:spcPct val="120000"/>
              </a:lnSpc>
              <a:spcAft>
                <a:spcPts val="1261"/>
              </a:spcAft>
            </a:pPr>
            <a:r>
              <a:rPr b="0" lang="en-US" sz="3600" spc="-1" strike="noStrike">
                <a:solidFill>
                  <a:srgbClr val="ffffff"/>
                </a:solidFill>
                <a:latin typeface="Yeseva One"/>
                <a:ea typeface="Yeseva One"/>
              </a:rPr>
              <a:t>08</a:t>
            </a:r>
            <a:endParaRPr b="0" lang="en-US" sz="3600" spc="-1" strike="noStrike">
              <a:latin typeface="Arial"/>
            </a:endParaRPr>
          </a:p>
        </p:txBody>
      </p:sp>
      <p:sp>
        <p:nvSpPr>
          <p:cNvPr id="203" name="CustomShape 47"/>
          <p:cNvSpPr/>
          <p:nvPr/>
        </p:nvSpPr>
        <p:spPr>
          <a:xfrm>
            <a:off x="9527040" y="5530320"/>
            <a:ext cx="305280" cy="233280"/>
          </a:xfrm>
          <a:custGeom>
            <a:avLst/>
            <a:gdLst/>
            <a:ahLst/>
            <a:rect l="l" t="t"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0f47a6"/>
          </a:solidFill>
          <a:ln>
            <a:noFill/>
          </a:ln>
          <a:effectLst>
            <a:outerShdw algn="ctr" blurRad="63500" rotWithShape="0">
              <a:srgbClr val="000000">
                <a:alpha val="40000"/>
              </a:srgbClr>
            </a:outerShdw>
          </a:effectLst>
        </p:spPr>
        <p:style>
          <a:lnRef idx="0"/>
          <a:fillRef idx="0"/>
          <a:effectRef idx="0"/>
          <a:fontRef idx="minor"/>
        </p:style>
      </p:sp>
      <p:sp>
        <p:nvSpPr>
          <p:cNvPr id="204" name="CustomShape 48"/>
          <p:cNvSpPr/>
          <p:nvPr/>
        </p:nvSpPr>
        <p:spPr>
          <a:xfrm>
            <a:off x="6309360" y="5290920"/>
            <a:ext cx="3168360" cy="395280"/>
          </a:xfrm>
          <a:prstGeom prst="rect">
            <a:avLst/>
          </a:prstGeom>
          <a:noFill/>
          <a:ln>
            <a:noFill/>
          </a:ln>
        </p:spPr>
        <p:style>
          <a:lnRef idx="0"/>
          <a:fillRef idx="0"/>
          <a:effectRef idx="0"/>
          <a:fontRef idx="minor"/>
        </p:style>
        <p:txBody>
          <a:bodyPr lIns="90000" rIns="90000" tIns="45000" bIns="45000">
            <a:spAutoFit/>
          </a:bodyPr>
          <a:p>
            <a:pPr algn="r">
              <a:lnSpc>
                <a:spcPct val="100000"/>
              </a:lnSpc>
            </a:pPr>
            <a:r>
              <a:rPr b="0" lang="en-US" sz="2000" spc="-1" strike="noStrike">
                <a:solidFill>
                  <a:srgbClr val="0f47a6"/>
                </a:solidFill>
                <a:latin typeface="Yeseva One"/>
                <a:ea typeface="Yeseva One"/>
              </a:rPr>
              <a:t>AWS Transit Gateway:</a:t>
            </a:r>
            <a:endParaRPr b="0" lang="en-US" sz="2000" spc="-1" strike="noStrike">
              <a:latin typeface="Arial"/>
            </a:endParaRPr>
          </a:p>
        </p:txBody>
      </p:sp>
      <p:sp>
        <p:nvSpPr>
          <p:cNvPr id="205" name="CustomShape 49"/>
          <p:cNvSpPr/>
          <p:nvPr/>
        </p:nvSpPr>
        <p:spPr>
          <a:xfrm>
            <a:off x="6917040" y="5549760"/>
            <a:ext cx="2560680" cy="424440"/>
          </a:xfrm>
          <a:prstGeom prst="rect">
            <a:avLst/>
          </a:prstGeom>
          <a:noFill/>
          <a:ln>
            <a:noFill/>
          </a:ln>
        </p:spPr>
        <p:style>
          <a:lnRef idx="0"/>
          <a:fillRef idx="0"/>
          <a:effectRef idx="0"/>
          <a:fontRef idx="minor"/>
        </p:style>
        <p:txBody>
          <a:bodyPr lIns="90000" rIns="90000" tIns="45000" bIns="45000">
            <a:spAutoFit/>
          </a:bodyPr>
          <a:p>
            <a:r>
              <a:rPr b="0" lang="en-US" sz="1100" spc="-1" strike="noStrike">
                <a:solidFill>
                  <a:srgbClr val="44546a"/>
                </a:solidFill>
                <a:latin typeface="Yeseva One"/>
                <a:ea typeface="Yeseva One"/>
              </a:rPr>
              <a:t>A hub-and-spoke connection alternative to VPC peering</a:t>
            </a:r>
            <a:endParaRPr b="0" lang="en-US" sz="1100" spc="-1" strike="noStrike">
              <a:latin typeface="Arial"/>
            </a:endParaRPr>
          </a:p>
        </p:txBody>
      </p:sp>
    </p:spTree>
  </p:cSld>
  <mc:AlternateContent>
    <mc:Choice Requires="p14">
      <p:transition spd="slow" advTm="0" p14:dur="1500">
        <p:random/>
      </p:transition>
    </mc:Choice>
    <mc:Fallback>
      <p:transition spd="slow" advTm="0">
        <p:random/>
      </p:transition>
    </mc:Fallback>
  </mc:AlternateContent>
  <p:timing>
    <p:tnLst>
      <p:par>
        <p:cTn id="413" dur="indefinite" restart="never" nodeType="tmRoot">
          <p:childTnLst>
            <p:seq>
              <p:cTn id="414" dur="indefinite" nodeType="mainSeq">
                <p:childTnLst>
                  <p:par>
                    <p:cTn id="415" fill="hold">
                      <p:stCondLst>
                        <p:cond delay="0"/>
                      </p:stCondLst>
                      <p:childTnLst>
                        <p:par>
                          <p:cTn id="416" fill="hold">
                            <p:stCondLst>
                              <p:cond delay="0"/>
                            </p:stCondLst>
                            <p:childTnLst>
                              <p:par>
                                <p:cTn id="417" nodeType="afterEffect" fill="hold" presetClass="entr" presetID="49">
                                  <p:stCondLst>
                                    <p:cond delay="0"/>
                                  </p:stCondLst>
                                  <p:childTnLst>
                                    <p:set>
                                      <p:cBhvr>
                                        <p:cTn id="418" dur="1" fill="hold">
                                          <p:stCondLst>
                                            <p:cond delay="0"/>
                                          </p:stCondLst>
                                        </p:cTn>
                                        <p:tgtEl>
                                          <p:spTgt spid="157"/>
                                        </p:tgtEl>
                                        <p:attrNameLst>
                                          <p:attrName>style.visibility</p:attrName>
                                        </p:attrNameLst>
                                      </p:cBhvr>
                                      <p:to>
                                        <p:strVal val="visible"/>
                                      </p:to>
                                    </p:set>
                                    <p:anim calcmode="lin" valueType="num">
                                      <p:cBhvr additive="repl">
                                        <p:cTn id="419" dur="500" fill="hold"/>
                                        <p:tgtEl>
                                          <p:spTgt spid="157"/>
                                        </p:tgtEl>
                                        <p:attrNameLst>
                                          <p:attrName>ppt_w</p:attrName>
                                        </p:attrNameLst>
                                      </p:cBhvr>
                                      <p:tavLst>
                                        <p:tav tm="0">
                                          <p:val>
                                            <p:fltVal val="0"/>
                                          </p:val>
                                        </p:tav>
                                        <p:tav tm="100000">
                                          <p:val>
                                            <p:strVal val="#ppt_w"/>
                                          </p:val>
                                        </p:tav>
                                      </p:tavLst>
                                    </p:anim>
                                    <p:anim calcmode="lin" valueType="num">
                                      <p:cBhvr additive="repl">
                                        <p:cTn id="420" dur="500" fill="hold"/>
                                        <p:tgtEl>
                                          <p:spTgt spid="157"/>
                                        </p:tgtEl>
                                        <p:attrNameLst>
                                          <p:attrName>ppt_h</p:attrName>
                                        </p:attrNameLst>
                                      </p:cBhvr>
                                      <p:tavLst>
                                        <p:tav tm="0">
                                          <p:val>
                                            <p:fltVal val="0"/>
                                          </p:val>
                                        </p:tav>
                                        <p:tav tm="100000">
                                          <p:val>
                                            <p:strVal val="#ppt_h"/>
                                          </p:val>
                                        </p:tav>
                                      </p:tavLst>
                                    </p:anim>
                                    <p:anim calcmode="lin" valueType="num">
                                      <p:cBhvr additive="repl">
                                        <p:cTn id="421" dur="500" fill="hold"/>
                                        <p:tgtEl>
                                          <p:spTgt spid="157"/>
                                        </p:tgtEl>
                                        <p:attrNameLst>
                                          <p:attrName>r</p:attrName>
                                        </p:attrNameLst>
                                      </p:cBhvr>
                                      <p:tavLst>
                                        <p:tav tm="0">
                                          <p:val>
                                            <p:strVal val="360"/>
                                          </p:val>
                                        </p:tav>
                                        <p:tav tm="100000">
                                          <p:val>
                                            <p:strVal val="0"/>
                                          </p:val>
                                        </p:tav>
                                      </p:tavLst>
                                    </p:anim>
                                    <p:animEffect filter="fade" transition="in">
                                      <p:cBhvr additive="repl">
                                        <p:cTn id="422" dur="500"/>
                                        <p:tgtEl>
                                          <p:spTgt spid="157"/>
                                        </p:tgtEl>
                                      </p:cBhvr>
                                    </p:animEffect>
                                  </p:childTnLst>
                                </p:cTn>
                              </p:par>
                              <p:par>
                                <p:cTn id="423" nodeType="withEffect" fill="hold" presetClass="entr" presetID="41">
                                  <p:stCondLst>
                                    <p:cond delay="0"/>
                                  </p:stCondLst>
                                  <p:iterate type="lt">
                                    <p:tmAbs val="100"/>
                                  </p:iterate>
                                  <p:childTnLst>
                                    <p:set>
                                      <p:cBhvr>
                                        <p:cTn id="424" dur="1" fill="hold">
                                          <p:stCondLst>
                                            <p:cond delay="0"/>
                                          </p:stCondLst>
                                        </p:cTn>
                                        <p:tgtEl>
                                          <p:spTgt spid="160"/>
                                        </p:tgtEl>
                                        <p:attrNameLst>
                                          <p:attrName>style.visibility</p:attrName>
                                        </p:attrNameLst>
                                      </p:cBhvr>
                                      <p:to>
                                        <p:strVal val="visible"/>
                                      </p:to>
                                    </p:set>
                                    <p:anim calcmode="lin" valueType="num">
                                      <p:cBhvr additive="repl">
                                        <p:cTn id="425" dur="500" fill="hold"/>
                                        <p:tgtEl>
                                          <p:spTgt spid="160"/>
                                        </p:tgtEl>
                                        <p:attrNameLst>
                                          <p:attrName>ppt_x</p:attrName>
                                        </p:attrNameLst>
                                      </p:cBhvr>
                                      <p:tavLst>
                                        <p:tav tm="0">
                                          <p:val>
                                            <p:strVal val="#ppt_x"/>
                                          </p:val>
                                        </p:tav>
                                        <p:tav tm="50000">
                                          <p:val>
                                            <p:strVal val="#ppt_x+.1"/>
                                          </p:val>
                                        </p:tav>
                                        <p:tav tm="100000">
                                          <p:val>
                                            <p:strVal val="#ppt_x"/>
                                          </p:val>
                                        </p:tav>
                                      </p:tavLst>
                                    </p:anim>
                                    <p:anim calcmode="lin" valueType="num">
                                      <p:cBhvr additive="repl">
                                        <p:cTn id="426" dur="500" fill="hold"/>
                                        <p:tgtEl>
                                          <p:spTgt spid="160"/>
                                        </p:tgtEl>
                                        <p:attrNameLst>
                                          <p:attrName>ppt_y</p:attrName>
                                        </p:attrNameLst>
                                      </p:cBhvr>
                                      <p:tavLst>
                                        <p:tav tm="0">
                                          <p:val>
                                            <p:strVal val="#ppt_y"/>
                                          </p:val>
                                        </p:tav>
                                        <p:tav tm="100000">
                                          <p:val>
                                            <p:strVal val="#ppt_y"/>
                                          </p:val>
                                        </p:tav>
                                      </p:tavLst>
                                    </p:anim>
                                    <p:anim calcmode="lin" valueType="num">
                                      <p:cBhvr additive="repl">
                                        <p:cTn id="427" dur="500" fill="hold"/>
                                        <p:tgtEl>
                                          <p:spTgt spid="160"/>
                                        </p:tgtEl>
                                        <p:attrNameLst>
                                          <p:attrName>ppt_h</p:attrName>
                                        </p:attrNameLst>
                                      </p:cBhvr>
                                      <p:tavLst>
                                        <p:tav tm="0">
                                          <p:val>
                                            <p:strVal val="#ppt_h/10"/>
                                          </p:val>
                                        </p:tav>
                                        <p:tav tm="50000">
                                          <p:val>
                                            <p:strVal val="#ppt_h+.01"/>
                                          </p:val>
                                        </p:tav>
                                        <p:tav tm="100000">
                                          <p:val>
                                            <p:strVal val="#ppt_h"/>
                                          </p:val>
                                        </p:tav>
                                      </p:tavLst>
                                    </p:anim>
                                    <p:anim calcmode="lin" valueType="num">
                                      <p:cBhvr additive="repl">
                                        <p:cTn id="428" dur="500" fill="hold"/>
                                        <p:tgtEl>
                                          <p:spTgt spid="160"/>
                                        </p:tgtEl>
                                        <p:attrNameLst>
                                          <p:attrName>ppt_w</p:attrName>
                                        </p:attrNameLst>
                                      </p:cBhvr>
                                      <p:tavLst>
                                        <p:tav tm="0">
                                          <p:val>
                                            <p:strVal val="#ppt_w/10"/>
                                          </p:val>
                                        </p:tav>
                                        <p:tav tm="50000">
                                          <p:val>
                                            <p:strVal val="#ppt_w+.01"/>
                                          </p:val>
                                        </p:tav>
                                        <p:tav tm="100000">
                                          <p:val>
                                            <p:strVal val="#ppt_w"/>
                                          </p:val>
                                        </p:tav>
                                      </p:tavLst>
                                    </p:anim>
                                    <p:animEffect filter="fade" transition="in">
                                      <p:cBhvr additive="repl">
                                        <p:cTn id="429" dur="500"/>
                                        <p:tgtEl>
                                          <p:spTgt spid="160"/>
                                        </p:tgtEl>
                                      </p:cBhvr>
                                    </p:animEffect>
                                  </p:childTnLst>
                                </p:cTn>
                              </p:par>
                            </p:childTnLst>
                          </p:cTn>
                        </p:par>
                        <p:par>
                          <p:cTn id="430" fill="hold">
                            <p:stCondLst>
                              <p:cond delay="1200"/>
                            </p:stCondLst>
                            <p:childTnLst>
                              <p:par>
                                <p:cTn id="431" nodeType="afterEffect" fill="hold" presetClass="entr" presetID="2" presetSubtype="8">
                                  <p:stCondLst>
                                    <p:cond delay="0"/>
                                  </p:stCondLst>
                                  <p:childTnLst>
                                    <p:set>
                                      <p:cBhvr>
                                        <p:cTn id="432" dur="1" fill="hold">
                                          <p:stCondLst>
                                            <p:cond delay="0"/>
                                          </p:stCondLst>
                                        </p:cTn>
                                        <p:tgtEl>
                                          <p:spTgt spid="164"/>
                                        </p:tgtEl>
                                        <p:attrNameLst>
                                          <p:attrName>style.visibility</p:attrName>
                                        </p:attrNameLst>
                                      </p:cBhvr>
                                      <p:to>
                                        <p:strVal val="visible"/>
                                      </p:to>
                                    </p:set>
                                    <p:anim calcmode="lin" valueType="num">
                                      <p:cBhvr additive="repl">
                                        <p:cTn id="433" dur="500" fill="hold"/>
                                        <p:tgtEl>
                                          <p:spTgt spid="164"/>
                                        </p:tgtEl>
                                        <p:attrNameLst>
                                          <p:attrName>ppt_x</p:attrName>
                                        </p:attrNameLst>
                                      </p:cBhvr>
                                      <p:tavLst>
                                        <p:tav tm="0">
                                          <p:val>
                                            <p:strVal val="0-#ppt_w/2"/>
                                          </p:val>
                                        </p:tav>
                                        <p:tav tm="100000">
                                          <p:val>
                                            <p:strVal val="#ppt_x"/>
                                          </p:val>
                                        </p:tav>
                                      </p:tavLst>
                                    </p:anim>
                                    <p:anim calcmode="lin" valueType="num">
                                      <p:cBhvr additive="repl">
                                        <p:cTn id="434" dur="500" fill="hold"/>
                                        <p:tgtEl>
                                          <p:spTgt spid="164"/>
                                        </p:tgtEl>
                                        <p:attrNameLst>
                                          <p:attrName>ppt_y</p:attrName>
                                        </p:attrNameLst>
                                      </p:cBhvr>
                                      <p:tavLst>
                                        <p:tav tm="0">
                                          <p:val>
                                            <p:strVal val="#ppt_y"/>
                                          </p:val>
                                        </p:tav>
                                        <p:tav tm="100000">
                                          <p:val>
                                            <p:strVal val="#ppt_y"/>
                                          </p:val>
                                        </p:tav>
                                      </p:tavLst>
                                    </p:anim>
                                  </p:childTnLst>
                                </p:cTn>
                              </p:par>
                            </p:childTnLst>
                          </p:cTn>
                        </p:par>
                        <p:par>
                          <p:cTn id="435" fill="hold">
                            <p:stCondLst>
                              <p:cond delay="1700"/>
                            </p:stCondLst>
                            <p:childTnLst>
                              <p:par>
                                <p:cTn id="436" nodeType="afterEffect" fill="hold" presetClass="entr" presetID="22" presetSubtype="8">
                                  <p:stCondLst>
                                    <p:cond delay="0"/>
                                  </p:stCondLst>
                                  <p:childTnLst>
                                    <p:set>
                                      <p:cBhvr>
                                        <p:cTn id="437" dur="1" fill="hold">
                                          <p:stCondLst>
                                            <p:cond delay="0"/>
                                          </p:stCondLst>
                                        </p:cTn>
                                        <p:tgtEl>
                                          <p:spTgt spid="162"/>
                                        </p:tgtEl>
                                        <p:attrNameLst>
                                          <p:attrName>style.visibility</p:attrName>
                                        </p:attrNameLst>
                                      </p:cBhvr>
                                      <p:to>
                                        <p:strVal val="visible"/>
                                      </p:to>
                                    </p:set>
                                    <p:animEffect filter="wipe(left)" transition="in">
                                      <p:cBhvr additive="repl">
                                        <p:cTn id="438" dur="500"/>
                                        <p:tgtEl>
                                          <p:spTgt spid="162"/>
                                        </p:tgtEl>
                                      </p:cBhvr>
                                    </p:animEffect>
                                  </p:childTnLst>
                                </p:cTn>
                              </p:par>
                            </p:childTnLst>
                          </p:cTn>
                        </p:par>
                        <p:par>
                          <p:cTn id="439" fill="hold">
                            <p:stCondLst>
                              <p:cond delay="2200"/>
                            </p:stCondLst>
                            <p:childTnLst>
                              <p:par>
                                <p:cTn id="440" nodeType="afterEffect" fill="hold" presetClass="entr" presetID="53" presetSubtype="16">
                                  <p:stCondLst>
                                    <p:cond delay="0"/>
                                  </p:stCondLst>
                                  <p:childTnLst>
                                    <p:set>
                                      <p:cBhvr>
                                        <p:cTn id="441" dur="1" fill="hold">
                                          <p:stCondLst>
                                            <p:cond delay="0"/>
                                          </p:stCondLst>
                                        </p:cTn>
                                        <p:tgtEl>
                                          <p:spTgt spid="163"/>
                                        </p:tgtEl>
                                        <p:attrNameLst>
                                          <p:attrName>style.visibility</p:attrName>
                                        </p:attrNameLst>
                                      </p:cBhvr>
                                      <p:to>
                                        <p:strVal val="visible"/>
                                      </p:to>
                                    </p:set>
                                    <p:anim calcmode="lin" valueType="num">
                                      <p:cBhvr additive="repl">
                                        <p:cTn id="442" dur="500" fill="hold"/>
                                        <p:tgtEl>
                                          <p:spTgt spid="163"/>
                                        </p:tgtEl>
                                        <p:attrNameLst>
                                          <p:attrName>ppt_w</p:attrName>
                                        </p:attrNameLst>
                                      </p:cBhvr>
                                      <p:tavLst>
                                        <p:tav tm="0">
                                          <p:val>
                                            <p:fltVal val="0"/>
                                          </p:val>
                                        </p:tav>
                                        <p:tav tm="100000">
                                          <p:val>
                                            <p:strVal val="#ppt_w"/>
                                          </p:val>
                                        </p:tav>
                                      </p:tavLst>
                                    </p:anim>
                                    <p:anim calcmode="lin" valueType="num">
                                      <p:cBhvr additive="repl">
                                        <p:cTn id="443" dur="500" fill="hold"/>
                                        <p:tgtEl>
                                          <p:spTgt spid="163"/>
                                        </p:tgtEl>
                                        <p:attrNameLst>
                                          <p:attrName>ppt_h</p:attrName>
                                        </p:attrNameLst>
                                      </p:cBhvr>
                                      <p:tavLst>
                                        <p:tav tm="0">
                                          <p:val>
                                            <p:fltVal val="0"/>
                                          </p:val>
                                        </p:tav>
                                        <p:tav tm="100000">
                                          <p:val>
                                            <p:strVal val="#ppt_h"/>
                                          </p:val>
                                        </p:tav>
                                      </p:tavLst>
                                    </p:anim>
                                    <p:animEffect filter="fade" transition="in">
                                      <p:cBhvr additive="repl">
                                        <p:cTn id="444" dur="500"/>
                                        <p:tgtEl>
                                          <p:spTgt spid="163"/>
                                        </p:tgtEl>
                                      </p:cBhvr>
                                    </p:animEffect>
                                  </p:childTnLst>
                                </p:cTn>
                              </p:par>
                            </p:childTnLst>
                          </p:cTn>
                        </p:par>
                        <p:par>
                          <p:cTn id="445" fill="hold">
                            <p:stCondLst>
                              <p:cond delay="2700"/>
                            </p:stCondLst>
                            <p:childTnLst>
                              <p:par>
                                <p:cTn id="446" nodeType="afterEffect" fill="hold" presetClass="entr" presetID="53" presetSubtype="16">
                                  <p:stCondLst>
                                    <p:cond delay="0"/>
                                  </p:stCondLst>
                                  <p:iterate type="lt">
                                    <p:tmAbs val="100"/>
                                  </p:iterate>
                                  <p:childTnLst>
                                    <p:set>
                                      <p:cBhvr>
                                        <p:cTn id="447" dur="1" fill="hold">
                                          <p:stCondLst>
                                            <p:cond delay="0"/>
                                          </p:stCondLst>
                                        </p:cTn>
                                        <p:tgtEl>
                                          <p:spTgt spid="165"/>
                                        </p:tgtEl>
                                        <p:attrNameLst>
                                          <p:attrName>style.visibility</p:attrName>
                                        </p:attrNameLst>
                                      </p:cBhvr>
                                      <p:to>
                                        <p:strVal val="visible"/>
                                      </p:to>
                                    </p:set>
                                    <p:anim calcmode="lin" valueType="num">
                                      <p:cBhvr additive="repl">
                                        <p:cTn id="448" dur="500" fill="hold"/>
                                        <p:tgtEl>
                                          <p:spTgt spid="165"/>
                                        </p:tgtEl>
                                        <p:attrNameLst>
                                          <p:attrName>ppt_w</p:attrName>
                                        </p:attrNameLst>
                                      </p:cBhvr>
                                      <p:tavLst>
                                        <p:tav tm="0">
                                          <p:val>
                                            <p:fltVal val="0"/>
                                          </p:val>
                                        </p:tav>
                                        <p:tav tm="100000">
                                          <p:val>
                                            <p:strVal val="#ppt_w"/>
                                          </p:val>
                                        </p:tav>
                                      </p:tavLst>
                                    </p:anim>
                                    <p:anim calcmode="lin" valueType="num">
                                      <p:cBhvr additive="repl">
                                        <p:cTn id="449" dur="500" fill="hold"/>
                                        <p:tgtEl>
                                          <p:spTgt spid="165"/>
                                        </p:tgtEl>
                                        <p:attrNameLst>
                                          <p:attrName>ppt_h</p:attrName>
                                        </p:attrNameLst>
                                      </p:cBhvr>
                                      <p:tavLst>
                                        <p:tav tm="0">
                                          <p:val>
                                            <p:fltVal val="0"/>
                                          </p:val>
                                        </p:tav>
                                        <p:tav tm="100000">
                                          <p:val>
                                            <p:strVal val="#ppt_h"/>
                                          </p:val>
                                        </p:tav>
                                      </p:tavLst>
                                    </p:anim>
                                    <p:animEffect filter="fade" transition="in">
                                      <p:cBhvr additive="repl">
                                        <p:cTn id="450" dur="500"/>
                                        <p:tgtEl>
                                          <p:spTgt spid="165"/>
                                        </p:tgtEl>
                                      </p:cBhvr>
                                    </p:animEffect>
                                  </p:childTnLst>
                                </p:cTn>
                              </p:par>
                            </p:childTnLst>
                          </p:cTn>
                        </p:par>
                        <p:par>
                          <p:cTn id="451" fill="hold">
                            <p:stCondLst>
                              <p:cond delay="5200"/>
                            </p:stCondLst>
                            <p:childTnLst>
                              <p:par>
                                <p:cTn id="452" nodeType="afterEffect" fill="hold" presetClass="entr" presetID="23" presetSubtype="16">
                                  <p:stCondLst>
                                    <p:cond delay="0"/>
                                  </p:stCondLst>
                                  <p:iterate type="lt">
                                    <p:tmAbs val="100"/>
                                  </p:iterate>
                                  <p:childTnLst>
                                    <p:set>
                                      <p:cBhvr>
                                        <p:cTn id="453" dur="1" fill="hold">
                                          <p:stCondLst>
                                            <p:cond delay="0"/>
                                          </p:stCondLst>
                                        </p:cTn>
                                        <p:tgtEl>
                                          <p:spTgt spid="166"/>
                                        </p:tgtEl>
                                        <p:attrNameLst>
                                          <p:attrName>style.visibility</p:attrName>
                                        </p:attrNameLst>
                                      </p:cBhvr>
                                      <p:to>
                                        <p:strVal val="visible"/>
                                      </p:to>
                                    </p:set>
                                    <p:anim calcmode="lin" valueType="num">
                                      <p:cBhvr additive="repl">
                                        <p:cTn id="454" dur="500" fill="hold"/>
                                        <p:tgtEl>
                                          <p:spTgt spid="166"/>
                                        </p:tgtEl>
                                        <p:attrNameLst>
                                          <p:attrName>ppt_w</p:attrName>
                                        </p:attrNameLst>
                                      </p:cBhvr>
                                      <p:tavLst>
                                        <p:tav tm="0">
                                          <p:val>
                                            <p:fltVal val="0"/>
                                          </p:val>
                                        </p:tav>
                                        <p:tav tm="100000">
                                          <p:val>
                                            <p:strVal val="#ppt_w"/>
                                          </p:val>
                                        </p:tav>
                                      </p:tavLst>
                                    </p:anim>
                                    <p:anim calcmode="lin" valueType="num">
                                      <p:cBhvr additive="repl">
                                        <p:cTn id="455" dur="500" fill="hold"/>
                                        <p:tgtEl>
                                          <p:spTgt spid="166"/>
                                        </p:tgtEl>
                                        <p:attrNameLst>
                                          <p:attrName>ppt_h</p:attrName>
                                        </p:attrNameLst>
                                      </p:cBhvr>
                                      <p:tavLst>
                                        <p:tav tm="0">
                                          <p:val>
                                            <p:fltVal val="0"/>
                                          </p:val>
                                        </p:tav>
                                        <p:tav tm="100000">
                                          <p:val>
                                            <p:strVal val="#ppt_h"/>
                                          </p:val>
                                        </p:tav>
                                      </p:tavLst>
                                    </p:anim>
                                  </p:childTnLst>
                                </p:cTn>
                              </p:par>
                            </p:childTnLst>
                          </p:cTn>
                        </p:par>
                        <p:par>
                          <p:cTn id="456" fill="hold">
                            <p:stCondLst>
                              <p:cond delay="9400"/>
                            </p:stCondLst>
                            <p:childTnLst>
                              <p:par>
                                <p:cTn id="457" nodeType="afterEffect" fill="hold" presetClass="entr" presetID="2" presetSubtype="2">
                                  <p:stCondLst>
                                    <p:cond delay="0"/>
                                  </p:stCondLst>
                                  <p:childTnLst>
                                    <p:set>
                                      <p:cBhvr>
                                        <p:cTn id="458" dur="1" fill="hold">
                                          <p:stCondLst>
                                            <p:cond delay="0"/>
                                          </p:stCondLst>
                                        </p:cTn>
                                        <p:tgtEl>
                                          <p:spTgt spid="167"/>
                                        </p:tgtEl>
                                        <p:attrNameLst>
                                          <p:attrName>style.visibility</p:attrName>
                                        </p:attrNameLst>
                                      </p:cBhvr>
                                      <p:to>
                                        <p:strVal val="visible"/>
                                      </p:to>
                                    </p:set>
                                    <p:anim calcmode="lin" valueType="num">
                                      <p:cBhvr additive="repl">
                                        <p:cTn id="459" dur="500" fill="hold"/>
                                        <p:tgtEl>
                                          <p:spTgt spid="167"/>
                                        </p:tgtEl>
                                        <p:attrNameLst>
                                          <p:attrName>ppt_x</p:attrName>
                                        </p:attrNameLst>
                                      </p:cBhvr>
                                      <p:tavLst>
                                        <p:tav tm="0">
                                          <p:val>
                                            <p:strVal val="1+#ppt_w/2"/>
                                          </p:val>
                                        </p:tav>
                                        <p:tav tm="100000">
                                          <p:val>
                                            <p:strVal val="#ppt_x"/>
                                          </p:val>
                                        </p:tav>
                                      </p:tavLst>
                                    </p:anim>
                                    <p:anim calcmode="lin" valueType="num">
                                      <p:cBhvr additive="repl">
                                        <p:cTn id="460" dur="500" fill="hold"/>
                                        <p:tgtEl>
                                          <p:spTgt spid="167"/>
                                        </p:tgtEl>
                                        <p:attrNameLst>
                                          <p:attrName>ppt_y</p:attrName>
                                        </p:attrNameLst>
                                      </p:cBhvr>
                                      <p:tavLst>
                                        <p:tav tm="0">
                                          <p:val>
                                            <p:strVal val="#ppt_y"/>
                                          </p:val>
                                        </p:tav>
                                        <p:tav tm="100000">
                                          <p:val>
                                            <p:strVal val="#ppt_y"/>
                                          </p:val>
                                        </p:tav>
                                      </p:tavLst>
                                    </p:anim>
                                  </p:childTnLst>
                                </p:cTn>
                              </p:par>
                            </p:childTnLst>
                          </p:cTn>
                        </p:par>
                        <p:par>
                          <p:cTn id="461" fill="hold">
                            <p:stCondLst>
                              <p:cond delay="9900"/>
                            </p:stCondLst>
                            <p:childTnLst>
                              <p:par>
                                <p:cTn id="462" nodeType="afterEffect" fill="hold" presetClass="entr" presetID="22" presetSubtype="2">
                                  <p:stCondLst>
                                    <p:cond delay="0"/>
                                  </p:stCondLst>
                                  <p:childTnLst>
                                    <p:set>
                                      <p:cBhvr>
                                        <p:cTn id="463" dur="1" fill="hold">
                                          <p:stCondLst>
                                            <p:cond delay="0"/>
                                          </p:stCondLst>
                                        </p:cTn>
                                        <p:tgtEl>
                                          <p:spTgt spid="161"/>
                                        </p:tgtEl>
                                        <p:attrNameLst>
                                          <p:attrName>style.visibility</p:attrName>
                                        </p:attrNameLst>
                                      </p:cBhvr>
                                      <p:to>
                                        <p:strVal val="visible"/>
                                      </p:to>
                                    </p:set>
                                    <p:animEffect filter="wipe(right)" transition="in">
                                      <p:cBhvr additive="repl">
                                        <p:cTn id="464" dur="500"/>
                                        <p:tgtEl>
                                          <p:spTgt spid="161"/>
                                        </p:tgtEl>
                                      </p:cBhvr>
                                    </p:animEffect>
                                  </p:childTnLst>
                                </p:cTn>
                              </p:par>
                            </p:childTnLst>
                          </p:cTn>
                        </p:par>
                        <p:par>
                          <p:cTn id="465" fill="hold">
                            <p:stCondLst>
                              <p:cond delay="10400"/>
                            </p:stCondLst>
                            <p:childTnLst>
                              <p:par>
                                <p:cTn id="466" nodeType="afterEffect" fill="hold" presetClass="entr" presetID="53" presetSubtype="16">
                                  <p:stCondLst>
                                    <p:cond delay="0"/>
                                  </p:stCondLst>
                                  <p:childTnLst>
                                    <p:set>
                                      <p:cBhvr>
                                        <p:cTn id="467" dur="1" fill="hold">
                                          <p:stCondLst>
                                            <p:cond delay="0"/>
                                          </p:stCondLst>
                                        </p:cTn>
                                        <p:tgtEl>
                                          <p:spTgt spid="168"/>
                                        </p:tgtEl>
                                        <p:attrNameLst>
                                          <p:attrName>style.visibility</p:attrName>
                                        </p:attrNameLst>
                                      </p:cBhvr>
                                      <p:to>
                                        <p:strVal val="visible"/>
                                      </p:to>
                                    </p:set>
                                    <p:anim calcmode="lin" valueType="num">
                                      <p:cBhvr additive="repl">
                                        <p:cTn id="468" dur="500" fill="hold"/>
                                        <p:tgtEl>
                                          <p:spTgt spid="168"/>
                                        </p:tgtEl>
                                        <p:attrNameLst>
                                          <p:attrName>ppt_w</p:attrName>
                                        </p:attrNameLst>
                                      </p:cBhvr>
                                      <p:tavLst>
                                        <p:tav tm="0">
                                          <p:val>
                                            <p:fltVal val="0"/>
                                          </p:val>
                                        </p:tav>
                                        <p:tav tm="100000">
                                          <p:val>
                                            <p:strVal val="#ppt_w"/>
                                          </p:val>
                                        </p:tav>
                                      </p:tavLst>
                                    </p:anim>
                                    <p:anim calcmode="lin" valueType="num">
                                      <p:cBhvr additive="repl">
                                        <p:cTn id="469" dur="500" fill="hold"/>
                                        <p:tgtEl>
                                          <p:spTgt spid="168"/>
                                        </p:tgtEl>
                                        <p:attrNameLst>
                                          <p:attrName>ppt_h</p:attrName>
                                        </p:attrNameLst>
                                      </p:cBhvr>
                                      <p:tavLst>
                                        <p:tav tm="0">
                                          <p:val>
                                            <p:fltVal val="0"/>
                                          </p:val>
                                        </p:tav>
                                        <p:tav tm="100000">
                                          <p:val>
                                            <p:strVal val="#ppt_h"/>
                                          </p:val>
                                        </p:tav>
                                      </p:tavLst>
                                    </p:anim>
                                    <p:animEffect filter="fade" transition="in">
                                      <p:cBhvr additive="repl">
                                        <p:cTn id="470" dur="500"/>
                                        <p:tgtEl>
                                          <p:spTgt spid="168"/>
                                        </p:tgtEl>
                                      </p:cBhvr>
                                    </p:animEffect>
                                  </p:childTnLst>
                                </p:cTn>
                              </p:par>
                            </p:childTnLst>
                          </p:cTn>
                        </p:par>
                        <p:par>
                          <p:cTn id="471" fill="hold">
                            <p:stCondLst>
                              <p:cond delay="10900"/>
                            </p:stCondLst>
                            <p:childTnLst>
                              <p:par>
                                <p:cTn id="472" nodeType="afterEffect" fill="hold" presetClass="entr" presetID="53" presetSubtype="16">
                                  <p:stCondLst>
                                    <p:cond delay="0"/>
                                  </p:stCondLst>
                                  <p:iterate type="lt">
                                    <p:tmAbs val="100"/>
                                  </p:iterate>
                                  <p:childTnLst>
                                    <p:set>
                                      <p:cBhvr>
                                        <p:cTn id="473" dur="1" fill="hold">
                                          <p:stCondLst>
                                            <p:cond delay="0"/>
                                          </p:stCondLst>
                                        </p:cTn>
                                        <p:tgtEl>
                                          <p:spTgt spid="169"/>
                                        </p:tgtEl>
                                        <p:attrNameLst>
                                          <p:attrName>style.visibility</p:attrName>
                                        </p:attrNameLst>
                                      </p:cBhvr>
                                      <p:to>
                                        <p:strVal val="visible"/>
                                      </p:to>
                                    </p:set>
                                    <p:anim calcmode="lin" valueType="num">
                                      <p:cBhvr additive="repl">
                                        <p:cTn id="474" dur="500" fill="hold"/>
                                        <p:tgtEl>
                                          <p:spTgt spid="169"/>
                                        </p:tgtEl>
                                        <p:attrNameLst>
                                          <p:attrName>ppt_w</p:attrName>
                                        </p:attrNameLst>
                                      </p:cBhvr>
                                      <p:tavLst>
                                        <p:tav tm="0">
                                          <p:val>
                                            <p:fltVal val="0"/>
                                          </p:val>
                                        </p:tav>
                                        <p:tav tm="100000">
                                          <p:val>
                                            <p:strVal val="#ppt_w"/>
                                          </p:val>
                                        </p:tav>
                                      </p:tavLst>
                                    </p:anim>
                                    <p:anim calcmode="lin" valueType="num">
                                      <p:cBhvr additive="repl">
                                        <p:cTn id="475" dur="500" fill="hold"/>
                                        <p:tgtEl>
                                          <p:spTgt spid="169"/>
                                        </p:tgtEl>
                                        <p:attrNameLst>
                                          <p:attrName>ppt_h</p:attrName>
                                        </p:attrNameLst>
                                      </p:cBhvr>
                                      <p:tavLst>
                                        <p:tav tm="0">
                                          <p:val>
                                            <p:fltVal val="0"/>
                                          </p:val>
                                        </p:tav>
                                        <p:tav tm="100000">
                                          <p:val>
                                            <p:strVal val="#ppt_h"/>
                                          </p:val>
                                        </p:tav>
                                      </p:tavLst>
                                    </p:anim>
                                    <p:animEffect filter="fade" transition="in">
                                      <p:cBhvr additive="repl">
                                        <p:cTn id="476" dur="500"/>
                                        <p:tgtEl>
                                          <p:spTgt spid="169"/>
                                        </p:tgtEl>
                                      </p:cBhvr>
                                    </p:animEffect>
                                  </p:childTnLst>
                                </p:cTn>
                              </p:par>
                            </p:childTnLst>
                          </p:cTn>
                        </p:par>
                        <p:par>
                          <p:cTn id="477" fill="hold">
                            <p:stCondLst>
                              <p:cond delay="12900"/>
                            </p:stCondLst>
                            <p:childTnLst>
                              <p:par>
                                <p:cTn id="478" nodeType="afterEffect" fill="hold" presetClass="entr" presetID="23" presetSubtype="16">
                                  <p:stCondLst>
                                    <p:cond delay="0"/>
                                  </p:stCondLst>
                                  <p:iterate type="lt">
                                    <p:tmAbs val="100"/>
                                  </p:iterate>
                                  <p:childTnLst>
                                    <p:set>
                                      <p:cBhvr>
                                        <p:cTn id="479" dur="1" fill="hold">
                                          <p:stCondLst>
                                            <p:cond delay="0"/>
                                          </p:stCondLst>
                                        </p:cTn>
                                        <p:tgtEl>
                                          <p:spTgt spid="170"/>
                                        </p:tgtEl>
                                        <p:attrNameLst>
                                          <p:attrName>style.visibility</p:attrName>
                                        </p:attrNameLst>
                                      </p:cBhvr>
                                      <p:to>
                                        <p:strVal val="visible"/>
                                      </p:to>
                                    </p:set>
                                    <p:anim calcmode="lin" valueType="num">
                                      <p:cBhvr additive="repl">
                                        <p:cTn id="480" dur="500" fill="hold"/>
                                        <p:tgtEl>
                                          <p:spTgt spid="170"/>
                                        </p:tgtEl>
                                        <p:attrNameLst>
                                          <p:attrName>ppt_w</p:attrName>
                                        </p:attrNameLst>
                                      </p:cBhvr>
                                      <p:tavLst>
                                        <p:tav tm="0">
                                          <p:val>
                                            <p:fltVal val="0"/>
                                          </p:val>
                                        </p:tav>
                                        <p:tav tm="100000">
                                          <p:val>
                                            <p:strVal val="#ppt_w"/>
                                          </p:val>
                                        </p:tav>
                                      </p:tavLst>
                                    </p:anim>
                                    <p:anim calcmode="lin" valueType="num">
                                      <p:cBhvr additive="repl">
                                        <p:cTn id="481" dur="500" fill="hold"/>
                                        <p:tgtEl>
                                          <p:spTgt spid="170"/>
                                        </p:tgtEl>
                                        <p:attrNameLst>
                                          <p:attrName>ppt_h</p:attrName>
                                        </p:attrNameLst>
                                      </p:cBhvr>
                                      <p:tavLst>
                                        <p:tav tm="0">
                                          <p:val>
                                            <p:fltVal val="0"/>
                                          </p:val>
                                        </p:tav>
                                        <p:tav tm="100000">
                                          <p:val>
                                            <p:strVal val="#ppt_h"/>
                                          </p:val>
                                        </p:tav>
                                      </p:tavLst>
                                    </p:anim>
                                  </p:childTnLst>
                                </p:cTn>
                              </p:par>
                            </p:childTnLst>
                          </p:cTn>
                        </p:par>
                        <p:par>
                          <p:cTn id="482" fill="hold">
                            <p:stCondLst>
                              <p:cond delay="20200"/>
                            </p:stCondLst>
                            <p:childTnLst>
                              <p:par>
                                <p:cTn id="483" nodeType="afterEffect" fill="hold" presetClass="entr" presetID="2" presetSubtype="8">
                                  <p:stCondLst>
                                    <p:cond delay="0"/>
                                  </p:stCondLst>
                                  <p:childTnLst>
                                    <p:set>
                                      <p:cBhvr>
                                        <p:cTn id="484" dur="1" fill="hold">
                                          <p:stCondLst>
                                            <p:cond delay="0"/>
                                          </p:stCondLst>
                                        </p:cTn>
                                        <p:tgtEl>
                                          <p:spTgt spid="174"/>
                                        </p:tgtEl>
                                        <p:attrNameLst>
                                          <p:attrName>style.visibility</p:attrName>
                                        </p:attrNameLst>
                                      </p:cBhvr>
                                      <p:to>
                                        <p:strVal val="visible"/>
                                      </p:to>
                                    </p:set>
                                    <p:anim calcmode="lin" valueType="num">
                                      <p:cBhvr additive="repl">
                                        <p:cTn id="485" dur="500" fill="hold"/>
                                        <p:tgtEl>
                                          <p:spTgt spid="174"/>
                                        </p:tgtEl>
                                        <p:attrNameLst>
                                          <p:attrName>ppt_x</p:attrName>
                                        </p:attrNameLst>
                                      </p:cBhvr>
                                      <p:tavLst>
                                        <p:tav tm="0">
                                          <p:val>
                                            <p:strVal val="0-#ppt_w/2"/>
                                          </p:val>
                                        </p:tav>
                                        <p:tav tm="100000">
                                          <p:val>
                                            <p:strVal val="#ppt_x"/>
                                          </p:val>
                                        </p:tav>
                                      </p:tavLst>
                                    </p:anim>
                                    <p:anim calcmode="lin" valueType="num">
                                      <p:cBhvr additive="repl">
                                        <p:cTn id="486" dur="500" fill="hold"/>
                                        <p:tgtEl>
                                          <p:spTgt spid="174"/>
                                        </p:tgtEl>
                                        <p:attrNameLst>
                                          <p:attrName>ppt_y</p:attrName>
                                        </p:attrNameLst>
                                      </p:cBhvr>
                                      <p:tavLst>
                                        <p:tav tm="0">
                                          <p:val>
                                            <p:strVal val="#ppt_y"/>
                                          </p:val>
                                        </p:tav>
                                        <p:tav tm="100000">
                                          <p:val>
                                            <p:strVal val="#ppt_y"/>
                                          </p:val>
                                        </p:tav>
                                      </p:tavLst>
                                    </p:anim>
                                  </p:childTnLst>
                                </p:cTn>
                              </p:par>
                            </p:childTnLst>
                          </p:cTn>
                        </p:par>
                        <p:par>
                          <p:cTn id="487" fill="hold">
                            <p:stCondLst>
                              <p:cond delay="20700"/>
                            </p:stCondLst>
                            <p:childTnLst>
                              <p:par>
                                <p:cTn id="488" nodeType="afterEffect" fill="hold" presetClass="entr" presetID="22" presetSubtype="8">
                                  <p:stCondLst>
                                    <p:cond delay="0"/>
                                  </p:stCondLst>
                                  <p:childTnLst>
                                    <p:set>
                                      <p:cBhvr>
                                        <p:cTn id="489" dur="1" fill="hold">
                                          <p:stCondLst>
                                            <p:cond delay="0"/>
                                          </p:stCondLst>
                                        </p:cTn>
                                        <p:tgtEl>
                                          <p:spTgt spid="172"/>
                                        </p:tgtEl>
                                        <p:attrNameLst>
                                          <p:attrName>style.visibility</p:attrName>
                                        </p:attrNameLst>
                                      </p:cBhvr>
                                      <p:to>
                                        <p:strVal val="visible"/>
                                      </p:to>
                                    </p:set>
                                    <p:animEffect filter="wipe(left)" transition="in">
                                      <p:cBhvr additive="repl">
                                        <p:cTn id="490" dur="500"/>
                                        <p:tgtEl>
                                          <p:spTgt spid="172"/>
                                        </p:tgtEl>
                                      </p:cBhvr>
                                    </p:animEffect>
                                  </p:childTnLst>
                                </p:cTn>
                              </p:par>
                            </p:childTnLst>
                          </p:cTn>
                        </p:par>
                        <p:par>
                          <p:cTn id="491" fill="hold">
                            <p:stCondLst>
                              <p:cond delay="21200"/>
                            </p:stCondLst>
                            <p:childTnLst>
                              <p:par>
                                <p:cTn id="492" nodeType="afterEffect" fill="hold" presetClass="entr" presetID="53" presetSubtype="16">
                                  <p:stCondLst>
                                    <p:cond delay="0"/>
                                  </p:stCondLst>
                                  <p:childTnLst>
                                    <p:set>
                                      <p:cBhvr>
                                        <p:cTn id="493" dur="1" fill="hold">
                                          <p:stCondLst>
                                            <p:cond delay="0"/>
                                          </p:stCondLst>
                                        </p:cTn>
                                        <p:tgtEl>
                                          <p:spTgt spid="173"/>
                                        </p:tgtEl>
                                        <p:attrNameLst>
                                          <p:attrName>style.visibility</p:attrName>
                                        </p:attrNameLst>
                                      </p:cBhvr>
                                      <p:to>
                                        <p:strVal val="visible"/>
                                      </p:to>
                                    </p:set>
                                    <p:anim calcmode="lin" valueType="num">
                                      <p:cBhvr additive="repl">
                                        <p:cTn id="494" dur="500" fill="hold"/>
                                        <p:tgtEl>
                                          <p:spTgt spid="173"/>
                                        </p:tgtEl>
                                        <p:attrNameLst>
                                          <p:attrName>ppt_w</p:attrName>
                                        </p:attrNameLst>
                                      </p:cBhvr>
                                      <p:tavLst>
                                        <p:tav tm="0">
                                          <p:val>
                                            <p:fltVal val="0"/>
                                          </p:val>
                                        </p:tav>
                                        <p:tav tm="100000">
                                          <p:val>
                                            <p:strVal val="#ppt_w"/>
                                          </p:val>
                                        </p:tav>
                                      </p:tavLst>
                                    </p:anim>
                                    <p:anim calcmode="lin" valueType="num">
                                      <p:cBhvr additive="repl">
                                        <p:cTn id="495" dur="500" fill="hold"/>
                                        <p:tgtEl>
                                          <p:spTgt spid="173"/>
                                        </p:tgtEl>
                                        <p:attrNameLst>
                                          <p:attrName>ppt_h</p:attrName>
                                        </p:attrNameLst>
                                      </p:cBhvr>
                                      <p:tavLst>
                                        <p:tav tm="0">
                                          <p:val>
                                            <p:fltVal val="0"/>
                                          </p:val>
                                        </p:tav>
                                        <p:tav tm="100000">
                                          <p:val>
                                            <p:strVal val="#ppt_h"/>
                                          </p:val>
                                        </p:tav>
                                      </p:tavLst>
                                    </p:anim>
                                    <p:animEffect filter="fade" transition="in">
                                      <p:cBhvr additive="repl">
                                        <p:cTn id="496" dur="500"/>
                                        <p:tgtEl>
                                          <p:spTgt spid="173"/>
                                        </p:tgtEl>
                                      </p:cBhvr>
                                    </p:animEffect>
                                  </p:childTnLst>
                                </p:cTn>
                              </p:par>
                            </p:childTnLst>
                          </p:cTn>
                        </p:par>
                        <p:par>
                          <p:cTn id="497" fill="hold">
                            <p:stCondLst>
                              <p:cond delay="21700"/>
                            </p:stCondLst>
                            <p:childTnLst>
                              <p:par>
                                <p:cTn id="498" nodeType="afterEffect" fill="hold" presetClass="entr" presetID="53" presetSubtype="16">
                                  <p:stCondLst>
                                    <p:cond delay="0"/>
                                  </p:stCondLst>
                                  <p:iterate type="lt">
                                    <p:tmAbs val="100"/>
                                  </p:iterate>
                                  <p:childTnLst>
                                    <p:set>
                                      <p:cBhvr>
                                        <p:cTn id="499" dur="1" fill="hold">
                                          <p:stCondLst>
                                            <p:cond delay="0"/>
                                          </p:stCondLst>
                                        </p:cTn>
                                        <p:tgtEl>
                                          <p:spTgt spid="175"/>
                                        </p:tgtEl>
                                        <p:attrNameLst>
                                          <p:attrName>style.visibility</p:attrName>
                                        </p:attrNameLst>
                                      </p:cBhvr>
                                      <p:to>
                                        <p:strVal val="visible"/>
                                      </p:to>
                                    </p:set>
                                    <p:anim calcmode="lin" valueType="num">
                                      <p:cBhvr additive="repl">
                                        <p:cTn id="500" dur="500" fill="hold"/>
                                        <p:tgtEl>
                                          <p:spTgt spid="175"/>
                                        </p:tgtEl>
                                        <p:attrNameLst>
                                          <p:attrName>ppt_w</p:attrName>
                                        </p:attrNameLst>
                                      </p:cBhvr>
                                      <p:tavLst>
                                        <p:tav tm="0">
                                          <p:val>
                                            <p:fltVal val="0"/>
                                          </p:val>
                                        </p:tav>
                                        <p:tav tm="100000">
                                          <p:val>
                                            <p:strVal val="#ppt_w"/>
                                          </p:val>
                                        </p:tav>
                                      </p:tavLst>
                                    </p:anim>
                                    <p:anim calcmode="lin" valueType="num">
                                      <p:cBhvr additive="repl">
                                        <p:cTn id="501" dur="500" fill="hold"/>
                                        <p:tgtEl>
                                          <p:spTgt spid="175"/>
                                        </p:tgtEl>
                                        <p:attrNameLst>
                                          <p:attrName>ppt_h</p:attrName>
                                        </p:attrNameLst>
                                      </p:cBhvr>
                                      <p:tavLst>
                                        <p:tav tm="0">
                                          <p:val>
                                            <p:fltVal val="0"/>
                                          </p:val>
                                        </p:tav>
                                        <p:tav tm="100000">
                                          <p:val>
                                            <p:strVal val="#ppt_h"/>
                                          </p:val>
                                        </p:tav>
                                      </p:tavLst>
                                    </p:anim>
                                    <p:animEffect filter="fade" transition="in">
                                      <p:cBhvr additive="repl">
                                        <p:cTn id="502" dur="500"/>
                                        <p:tgtEl>
                                          <p:spTgt spid="175"/>
                                        </p:tgtEl>
                                      </p:cBhvr>
                                    </p:animEffect>
                                  </p:childTnLst>
                                </p:cTn>
                              </p:par>
                            </p:childTnLst>
                          </p:cTn>
                        </p:par>
                        <p:par>
                          <p:cTn id="503" fill="hold">
                            <p:stCondLst>
                              <p:cond delay="23800"/>
                            </p:stCondLst>
                            <p:childTnLst>
                              <p:par>
                                <p:cTn id="504" nodeType="afterEffect" fill="hold" presetClass="entr" presetID="23" presetSubtype="16">
                                  <p:stCondLst>
                                    <p:cond delay="0"/>
                                  </p:stCondLst>
                                  <p:iterate type="lt">
                                    <p:tmAbs val="100"/>
                                  </p:iterate>
                                  <p:childTnLst>
                                    <p:set>
                                      <p:cBhvr>
                                        <p:cTn id="505" dur="1" fill="hold">
                                          <p:stCondLst>
                                            <p:cond delay="0"/>
                                          </p:stCondLst>
                                        </p:cTn>
                                        <p:tgtEl>
                                          <p:spTgt spid="176"/>
                                        </p:tgtEl>
                                        <p:attrNameLst>
                                          <p:attrName>style.visibility</p:attrName>
                                        </p:attrNameLst>
                                      </p:cBhvr>
                                      <p:to>
                                        <p:strVal val="visible"/>
                                      </p:to>
                                    </p:set>
                                    <p:anim calcmode="lin" valueType="num">
                                      <p:cBhvr additive="repl">
                                        <p:cTn id="506" dur="500" fill="hold"/>
                                        <p:tgtEl>
                                          <p:spTgt spid="176"/>
                                        </p:tgtEl>
                                        <p:attrNameLst>
                                          <p:attrName>ppt_w</p:attrName>
                                        </p:attrNameLst>
                                      </p:cBhvr>
                                      <p:tavLst>
                                        <p:tav tm="0">
                                          <p:val>
                                            <p:fltVal val="0"/>
                                          </p:val>
                                        </p:tav>
                                        <p:tav tm="100000">
                                          <p:val>
                                            <p:strVal val="#ppt_w"/>
                                          </p:val>
                                        </p:tav>
                                      </p:tavLst>
                                    </p:anim>
                                    <p:anim calcmode="lin" valueType="num">
                                      <p:cBhvr additive="repl">
                                        <p:cTn id="507" dur="500" fill="hold"/>
                                        <p:tgtEl>
                                          <p:spTgt spid="176"/>
                                        </p:tgtEl>
                                        <p:attrNameLst>
                                          <p:attrName>ppt_h</p:attrName>
                                        </p:attrNameLst>
                                      </p:cBhvr>
                                      <p:tavLst>
                                        <p:tav tm="0">
                                          <p:val>
                                            <p:fltVal val="0"/>
                                          </p:val>
                                        </p:tav>
                                        <p:tav tm="100000">
                                          <p:val>
                                            <p:strVal val="#ppt_h"/>
                                          </p:val>
                                        </p:tav>
                                      </p:tavLst>
                                    </p:anim>
                                  </p:childTnLst>
                                </p:cTn>
                              </p:par>
                            </p:childTnLst>
                          </p:cTn>
                        </p:par>
                        <p:par>
                          <p:cTn id="508" fill="hold">
                            <p:stCondLst>
                              <p:cond delay="29000"/>
                            </p:stCondLst>
                            <p:childTnLst>
                              <p:par>
                                <p:cTn id="509" nodeType="afterEffect" fill="hold" presetClass="entr" presetID="2" presetSubtype="2">
                                  <p:stCondLst>
                                    <p:cond delay="0"/>
                                  </p:stCondLst>
                                  <p:childTnLst>
                                    <p:set>
                                      <p:cBhvr>
                                        <p:cTn id="510" dur="1" fill="hold">
                                          <p:stCondLst>
                                            <p:cond delay="0"/>
                                          </p:stCondLst>
                                        </p:cTn>
                                        <p:tgtEl>
                                          <p:spTgt spid="177"/>
                                        </p:tgtEl>
                                        <p:attrNameLst>
                                          <p:attrName>style.visibility</p:attrName>
                                        </p:attrNameLst>
                                      </p:cBhvr>
                                      <p:to>
                                        <p:strVal val="visible"/>
                                      </p:to>
                                    </p:set>
                                    <p:anim calcmode="lin" valueType="num">
                                      <p:cBhvr additive="repl">
                                        <p:cTn id="511" dur="500" fill="hold"/>
                                        <p:tgtEl>
                                          <p:spTgt spid="177"/>
                                        </p:tgtEl>
                                        <p:attrNameLst>
                                          <p:attrName>ppt_x</p:attrName>
                                        </p:attrNameLst>
                                      </p:cBhvr>
                                      <p:tavLst>
                                        <p:tav tm="0">
                                          <p:val>
                                            <p:strVal val="1+#ppt_w/2"/>
                                          </p:val>
                                        </p:tav>
                                        <p:tav tm="100000">
                                          <p:val>
                                            <p:strVal val="#ppt_x"/>
                                          </p:val>
                                        </p:tav>
                                      </p:tavLst>
                                    </p:anim>
                                    <p:anim calcmode="lin" valueType="num">
                                      <p:cBhvr additive="repl">
                                        <p:cTn id="512" dur="500" fill="hold"/>
                                        <p:tgtEl>
                                          <p:spTgt spid="177"/>
                                        </p:tgtEl>
                                        <p:attrNameLst>
                                          <p:attrName>ppt_y</p:attrName>
                                        </p:attrNameLst>
                                      </p:cBhvr>
                                      <p:tavLst>
                                        <p:tav tm="0">
                                          <p:val>
                                            <p:strVal val="#ppt_y"/>
                                          </p:val>
                                        </p:tav>
                                        <p:tav tm="100000">
                                          <p:val>
                                            <p:strVal val="#ppt_y"/>
                                          </p:val>
                                        </p:tav>
                                      </p:tavLst>
                                    </p:anim>
                                  </p:childTnLst>
                                </p:cTn>
                              </p:par>
                            </p:childTnLst>
                          </p:cTn>
                        </p:par>
                        <p:par>
                          <p:cTn id="513" fill="hold">
                            <p:stCondLst>
                              <p:cond delay="29500"/>
                            </p:stCondLst>
                            <p:childTnLst>
                              <p:par>
                                <p:cTn id="514" nodeType="afterEffect" fill="hold" presetClass="entr" presetID="22" presetSubtype="2">
                                  <p:stCondLst>
                                    <p:cond delay="0"/>
                                  </p:stCondLst>
                                  <p:childTnLst>
                                    <p:set>
                                      <p:cBhvr>
                                        <p:cTn id="515" dur="1" fill="hold">
                                          <p:stCondLst>
                                            <p:cond delay="0"/>
                                          </p:stCondLst>
                                        </p:cTn>
                                        <p:tgtEl>
                                          <p:spTgt spid="171"/>
                                        </p:tgtEl>
                                        <p:attrNameLst>
                                          <p:attrName>style.visibility</p:attrName>
                                        </p:attrNameLst>
                                      </p:cBhvr>
                                      <p:to>
                                        <p:strVal val="visible"/>
                                      </p:to>
                                    </p:set>
                                    <p:animEffect filter="wipe(right)" transition="in">
                                      <p:cBhvr additive="repl">
                                        <p:cTn id="516" dur="500"/>
                                        <p:tgtEl>
                                          <p:spTgt spid="171"/>
                                        </p:tgtEl>
                                      </p:cBhvr>
                                    </p:animEffect>
                                  </p:childTnLst>
                                </p:cTn>
                              </p:par>
                            </p:childTnLst>
                          </p:cTn>
                        </p:par>
                        <p:par>
                          <p:cTn id="517" fill="hold">
                            <p:stCondLst>
                              <p:cond delay="30000"/>
                            </p:stCondLst>
                            <p:childTnLst>
                              <p:par>
                                <p:cTn id="518" nodeType="afterEffect" fill="hold" presetClass="entr" presetID="53" presetSubtype="16">
                                  <p:stCondLst>
                                    <p:cond delay="0"/>
                                  </p:stCondLst>
                                  <p:childTnLst>
                                    <p:set>
                                      <p:cBhvr>
                                        <p:cTn id="519" dur="1" fill="hold">
                                          <p:stCondLst>
                                            <p:cond delay="0"/>
                                          </p:stCondLst>
                                        </p:cTn>
                                        <p:tgtEl>
                                          <p:spTgt spid="178"/>
                                        </p:tgtEl>
                                        <p:attrNameLst>
                                          <p:attrName>style.visibility</p:attrName>
                                        </p:attrNameLst>
                                      </p:cBhvr>
                                      <p:to>
                                        <p:strVal val="visible"/>
                                      </p:to>
                                    </p:set>
                                    <p:anim calcmode="lin" valueType="num">
                                      <p:cBhvr additive="repl">
                                        <p:cTn id="520" dur="500" fill="hold"/>
                                        <p:tgtEl>
                                          <p:spTgt spid="178"/>
                                        </p:tgtEl>
                                        <p:attrNameLst>
                                          <p:attrName>ppt_w</p:attrName>
                                        </p:attrNameLst>
                                      </p:cBhvr>
                                      <p:tavLst>
                                        <p:tav tm="0">
                                          <p:val>
                                            <p:fltVal val="0"/>
                                          </p:val>
                                        </p:tav>
                                        <p:tav tm="100000">
                                          <p:val>
                                            <p:strVal val="#ppt_w"/>
                                          </p:val>
                                        </p:tav>
                                      </p:tavLst>
                                    </p:anim>
                                    <p:anim calcmode="lin" valueType="num">
                                      <p:cBhvr additive="repl">
                                        <p:cTn id="521" dur="500" fill="hold"/>
                                        <p:tgtEl>
                                          <p:spTgt spid="178"/>
                                        </p:tgtEl>
                                        <p:attrNameLst>
                                          <p:attrName>ppt_h</p:attrName>
                                        </p:attrNameLst>
                                      </p:cBhvr>
                                      <p:tavLst>
                                        <p:tav tm="0">
                                          <p:val>
                                            <p:fltVal val="0"/>
                                          </p:val>
                                        </p:tav>
                                        <p:tav tm="100000">
                                          <p:val>
                                            <p:strVal val="#ppt_h"/>
                                          </p:val>
                                        </p:tav>
                                      </p:tavLst>
                                    </p:anim>
                                    <p:animEffect filter="fade" transition="in">
                                      <p:cBhvr additive="repl">
                                        <p:cTn id="522" dur="500"/>
                                        <p:tgtEl>
                                          <p:spTgt spid="178"/>
                                        </p:tgtEl>
                                      </p:cBhvr>
                                    </p:animEffect>
                                  </p:childTnLst>
                                </p:cTn>
                              </p:par>
                            </p:childTnLst>
                          </p:cTn>
                        </p:par>
                        <p:par>
                          <p:cTn id="523" fill="hold">
                            <p:stCondLst>
                              <p:cond delay="30500"/>
                            </p:stCondLst>
                            <p:childTnLst>
                              <p:par>
                                <p:cTn id="524" nodeType="afterEffect" fill="hold" presetClass="entr" presetID="53" presetSubtype="16">
                                  <p:stCondLst>
                                    <p:cond delay="0"/>
                                  </p:stCondLst>
                                  <p:iterate type="lt">
                                    <p:tmAbs val="100"/>
                                  </p:iterate>
                                  <p:childTnLst>
                                    <p:set>
                                      <p:cBhvr>
                                        <p:cTn id="525" dur="1" fill="hold">
                                          <p:stCondLst>
                                            <p:cond delay="0"/>
                                          </p:stCondLst>
                                        </p:cTn>
                                        <p:tgtEl>
                                          <p:spTgt spid="179"/>
                                        </p:tgtEl>
                                        <p:attrNameLst>
                                          <p:attrName>style.visibility</p:attrName>
                                        </p:attrNameLst>
                                      </p:cBhvr>
                                      <p:to>
                                        <p:strVal val="visible"/>
                                      </p:to>
                                    </p:set>
                                    <p:anim calcmode="lin" valueType="num">
                                      <p:cBhvr additive="repl">
                                        <p:cTn id="526" dur="500" fill="hold"/>
                                        <p:tgtEl>
                                          <p:spTgt spid="179"/>
                                        </p:tgtEl>
                                        <p:attrNameLst>
                                          <p:attrName>ppt_w</p:attrName>
                                        </p:attrNameLst>
                                      </p:cBhvr>
                                      <p:tavLst>
                                        <p:tav tm="0">
                                          <p:val>
                                            <p:fltVal val="0"/>
                                          </p:val>
                                        </p:tav>
                                        <p:tav tm="100000">
                                          <p:val>
                                            <p:strVal val="#ppt_w"/>
                                          </p:val>
                                        </p:tav>
                                      </p:tavLst>
                                    </p:anim>
                                    <p:anim calcmode="lin" valueType="num">
                                      <p:cBhvr additive="repl">
                                        <p:cTn id="527" dur="500" fill="hold"/>
                                        <p:tgtEl>
                                          <p:spTgt spid="179"/>
                                        </p:tgtEl>
                                        <p:attrNameLst>
                                          <p:attrName>ppt_h</p:attrName>
                                        </p:attrNameLst>
                                      </p:cBhvr>
                                      <p:tavLst>
                                        <p:tav tm="0">
                                          <p:val>
                                            <p:fltVal val="0"/>
                                          </p:val>
                                        </p:tav>
                                        <p:tav tm="100000">
                                          <p:val>
                                            <p:strVal val="#ppt_h"/>
                                          </p:val>
                                        </p:tav>
                                      </p:tavLst>
                                    </p:anim>
                                    <p:animEffect filter="fade" transition="in">
                                      <p:cBhvr additive="repl">
                                        <p:cTn id="528" dur="500"/>
                                        <p:tgtEl>
                                          <p:spTgt spid="179"/>
                                        </p:tgtEl>
                                      </p:cBhvr>
                                    </p:animEffect>
                                  </p:childTnLst>
                                </p:cTn>
                              </p:par>
                            </p:childTnLst>
                          </p:cTn>
                        </p:par>
                        <p:par>
                          <p:cTn id="529" fill="hold">
                            <p:stCondLst>
                              <p:cond delay="32500"/>
                            </p:stCondLst>
                            <p:childTnLst>
                              <p:par>
                                <p:cTn id="530" nodeType="afterEffect" fill="hold" presetClass="entr" presetID="23" presetSubtype="16">
                                  <p:stCondLst>
                                    <p:cond delay="0"/>
                                  </p:stCondLst>
                                  <p:iterate type="lt">
                                    <p:tmAbs val="100"/>
                                  </p:iterate>
                                  <p:childTnLst>
                                    <p:set>
                                      <p:cBhvr>
                                        <p:cTn id="531" dur="1" fill="hold">
                                          <p:stCondLst>
                                            <p:cond delay="0"/>
                                          </p:stCondLst>
                                        </p:cTn>
                                        <p:tgtEl>
                                          <p:spTgt spid="180"/>
                                        </p:tgtEl>
                                        <p:attrNameLst>
                                          <p:attrName>style.visibility</p:attrName>
                                        </p:attrNameLst>
                                      </p:cBhvr>
                                      <p:to>
                                        <p:strVal val="visible"/>
                                      </p:to>
                                    </p:set>
                                    <p:anim calcmode="lin" valueType="num">
                                      <p:cBhvr additive="repl">
                                        <p:cTn id="532" dur="500" fill="hold"/>
                                        <p:tgtEl>
                                          <p:spTgt spid="180"/>
                                        </p:tgtEl>
                                        <p:attrNameLst>
                                          <p:attrName>ppt_w</p:attrName>
                                        </p:attrNameLst>
                                      </p:cBhvr>
                                      <p:tavLst>
                                        <p:tav tm="0">
                                          <p:val>
                                            <p:fltVal val="0"/>
                                          </p:val>
                                        </p:tav>
                                        <p:tav tm="100000">
                                          <p:val>
                                            <p:strVal val="#ppt_w"/>
                                          </p:val>
                                        </p:tav>
                                      </p:tavLst>
                                    </p:anim>
                                    <p:anim calcmode="lin" valueType="num">
                                      <p:cBhvr additive="repl">
                                        <p:cTn id="533" dur="500" fill="hold"/>
                                        <p:tgtEl>
                                          <p:spTgt spid="180"/>
                                        </p:tgtEl>
                                        <p:attrNameLst>
                                          <p:attrName>ppt_h</p:attrName>
                                        </p:attrNameLst>
                                      </p:cBhvr>
                                      <p:tavLst>
                                        <p:tav tm="0">
                                          <p:val>
                                            <p:fltVal val="0"/>
                                          </p:val>
                                        </p:tav>
                                        <p:tav tm="100000">
                                          <p:val>
                                            <p:strVal val="#ppt_h"/>
                                          </p:val>
                                        </p:tav>
                                      </p:tavLst>
                                    </p:anim>
                                  </p:childTnLst>
                                </p:cTn>
                              </p:par>
                            </p:childTnLst>
                          </p:cTn>
                        </p:par>
                        <p:par>
                          <p:cTn id="534" fill="hold">
                            <p:stCondLst>
                              <p:cond delay="36500"/>
                            </p:stCondLst>
                            <p:childTnLst>
                              <p:par>
                                <p:cTn id="535" nodeType="afterEffect" fill="hold" presetClass="entr" presetID="2" presetSubtype="8">
                                  <p:stCondLst>
                                    <p:cond delay="0"/>
                                  </p:stCondLst>
                                  <p:childTnLst>
                                    <p:set>
                                      <p:cBhvr>
                                        <p:cTn id="536" dur="1" fill="hold">
                                          <p:stCondLst>
                                            <p:cond delay="0"/>
                                          </p:stCondLst>
                                        </p:cTn>
                                        <p:tgtEl>
                                          <p:spTgt spid="184"/>
                                        </p:tgtEl>
                                        <p:attrNameLst>
                                          <p:attrName>style.visibility</p:attrName>
                                        </p:attrNameLst>
                                      </p:cBhvr>
                                      <p:to>
                                        <p:strVal val="visible"/>
                                      </p:to>
                                    </p:set>
                                    <p:anim calcmode="lin" valueType="num">
                                      <p:cBhvr additive="repl">
                                        <p:cTn id="537" dur="500" fill="hold"/>
                                        <p:tgtEl>
                                          <p:spTgt spid="184"/>
                                        </p:tgtEl>
                                        <p:attrNameLst>
                                          <p:attrName>ppt_x</p:attrName>
                                        </p:attrNameLst>
                                      </p:cBhvr>
                                      <p:tavLst>
                                        <p:tav tm="0">
                                          <p:val>
                                            <p:strVal val="0-#ppt_w/2"/>
                                          </p:val>
                                        </p:tav>
                                        <p:tav tm="100000">
                                          <p:val>
                                            <p:strVal val="#ppt_x"/>
                                          </p:val>
                                        </p:tav>
                                      </p:tavLst>
                                    </p:anim>
                                    <p:anim calcmode="lin" valueType="num">
                                      <p:cBhvr additive="repl">
                                        <p:cTn id="538" dur="500" fill="hold"/>
                                        <p:tgtEl>
                                          <p:spTgt spid="184"/>
                                        </p:tgtEl>
                                        <p:attrNameLst>
                                          <p:attrName>ppt_y</p:attrName>
                                        </p:attrNameLst>
                                      </p:cBhvr>
                                      <p:tavLst>
                                        <p:tav tm="0">
                                          <p:val>
                                            <p:strVal val="#ppt_y"/>
                                          </p:val>
                                        </p:tav>
                                        <p:tav tm="100000">
                                          <p:val>
                                            <p:strVal val="#ppt_y"/>
                                          </p:val>
                                        </p:tav>
                                      </p:tavLst>
                                    </p:anim>
                                  </p:childTnLst>
                                </p:cTn>
                              </p:par>
                            </p:childTnLst>
                          </p:cTn>
                        </p:par>
                        <p:par>
                          <p:cTn id="539" fill="hold">
                            <p:stCondLst>
                              <p:cond delay="37000"/>
                            </p:stCondLst>
                            <p:childTnLst>
                              <p:par>
                                <p:cTn id="540" nodeType="afterEffect" fill="hold" presetClass="entr" presetID="22" presetSubtype="8">
                                  <p:stCondLst>
                                    <p:cond delay="0"/>
                                  </p:stCondLst>
                                  <p:childTnLst>
                                    <p:set>
                                      <p:cBhvr>
                                        <p:cTn id="541" dur="1" fill="hold">
                                          <p:stCondLst>
                                            <p:cond delay="0"/>
                                          </p:stCondLst>
                                        </p:cTn>
                                        <p:tgtEl>
                                          <p:spTgt spid="182"/>
                                        </p:tgtEl>
                                        <p:attrNameLst>
                                          <p:attrName>style.visibility</p:attrName>
                                        </p:attrNameLst>
                                      </p:cBhvr>
                                      <p:to>
                                        <p:strVal val="visible"/>
                                      </p:to>
                                    </p:set>
                                    <p:animEffect filter="wipe(left)" transition="in">
                                      <p:cBhvr additive="repl">
                                        <p:cTn id="542" dur="500"/>
                                        <p:tgtEl>
                                          <p:spTgt spid="182"/>
                                        </p:tgtEl>
                                      </p:cBhvr>
                                    </p:animEffect>
                                  </p:childTnLst>
                                </p:cTn>
                              </p:par>
                            </p:childTnLst>
                          </p:cTn>
                        </p:par>
                        <p:par>
                          <p:cTn id="543" fill="hold">
                            <p:stCondLst>
                              <p:cond delay="37500"/>
                            </p:stCondLst>
                            <p:childTnLst>
                              <p:par>
                                <p:cTn id="544" nodeType="afterEffect" fill="hold" presetClass="entr" presetID="53" presetSubtype="16">
                                  <p:stCondLst>
                                    <p:cond delay="0"/>
                                  </p:stCondLst>
                                  <p:childTnLst>
                                    <p:set>
                                      <p:cBhvr>
                                        <p:cTn id="545" dur="1" fill="hold">
                                          <p:stCondLst>
                                            <p:cond delay="0"/>
                                          </p:stCondLst>
                                        </p:cTn>
                                        <p:tgtEl>
                                          <p:spTgt spid="183"/>
                                        </p:tgtEl>
                                        <p:attrNameLst>
                                          <p:attrName>style.visibility</p:attrName>
                                        </p:attrNameLst>
                                      </p:cBhvr>
                                      <p:to>
                                        <p:strVal val="visible"/>
                                      </p:to>
                                    </p:set>
                                    <p:anim calcmode="lin" valueType="num">
                                      <p:cBhvr additive="repl">
                                        <p:cTn id="546" dur="500" fill="hold"/>
                                        <p:tgtEl>
                                          <p:spTgt spid="183"/>
                                        </p:tgtEl>
                                        <p:attrNameLst>
                                          <p:attrName>ppt_w</p:attrName>
                                        </p:attrNameLst>
                                      </p:cBhvr>
                                      <p:tavLst>
                                        <p:tav tm="0">
                                          <p:val>
                                            <p:fltVal val="0"/>
                                          </p:val>
                                        </p:tav>
                                        <p:tav tm="100000">
                                          <p:val>
                                            <p:strVal val="#ppt_w"/>
                                          </p:val>
                                        </p:tav>
                                      </p:tavLst>
                                    </p:anim>
                                    <p:anim calcmode="lin" valueType="num">
                                      <p:cBhvr additive="repl">
                                        <p:cTn id="547" dur="500" fill="hold"/>
                                        <p:tgtEl>
                                          <p:spTgt spid="183"/>
                                        </p:tgtEl>
                                        <p:attrNameLst>
                                          <p:attrName>ppt_h</p:attrName>
                                        </p:attrNameLst>
                                      </p:cBhvr>
                                      <p:tavLst>
                                        <p:tav tm="0">
                                          <p:val>
                                            <p:fltVal val="0"/>
                                          </p:val>
                                        </p:tav>
                                        <p:tav tm="100000">
                                          <p:val>
                                            <p:strVal val="#ppt_h"/>
                                          </p:val>
                                        </p:tav>
                                      </p:tavLst>
                                    </p:anim>
                                    <p:animEffect filter="fade" transition="in">
                                      <p:cBhvr additive="repl">
                                        <p:cTn id="548" dur="500"/>
                                        <p:tgtEl>
                                          <p:spTgt spid="183"/>
                                        </p:tgtEl>
                                      </p:cBhvr>
                                    </p:animEffect>
                                  </p:childTnLst>
                                </p:cTn>
                              </p:par>
                            </p:childTnLst>
                          </p:cTn>
                        </p:par>
                        <p:par>
                          <p:cTn id="549" fill="hold">
                            <p:stCondLst>
                              <p:cond delay="38000"/>
                            </p:stCondLst>
                            <p:childTnLst>
                              <p:par>
                                <p:cTn id="550" nodeType="afterEffect" fill="hold" presetClass="entr" presetID="53" presetSubtype="16">
                                  <p:stCondLst>
                                    <p:cond delay="0"/>
                                  </p:stCondLst>
                                  <p:iterate type="lt">
                                    <p:tmAbs val="100"/>
                                  </p:iterate>
                                  <p:childTnLst>
                                    <p:set>
                                      <p:cBhvr>
                                        <p:cTn id="551" dur="1" fill="hold">
                                          <p:stCondLst>
                                            <p:cond delay="0"/>
                                          </p:stCondLst>
                                        </p:cTn>
                                        <p:tgtEl>
                                          <p:spTgt spid="185"/>
                                        </p:tgtEl>
                                        <p:attrNameLst>
                                          <p:attrName>style.visibility</p:attrName>
                                        </p:attrNameLst>
                                      </p:cBhvr>
                                      <p:to>
                                        <p:strVal val="visible"/>
                                      </p:to>
                                    </p:set>
                                    <p:anim calcmode="lin" valueType="num">
                                      <p:cBhvr additive="repl">
                                        <p:cTn id="552" dur="500" fill="hold"/>
                                        <p:tgtEl>
                                          <p:spTgt spid="185"/>
                                        </p:tgtEl>
                                        <p:attrNameLst>
                                          <p:attrName>ppt_w</p:attrName>
                                        </p:attrNameLst>
                                      </p:cBhvr>
                                      <p:tavLst>
                                        <p:tav tm="0">
                                          <p:val>
                                            <p:fltVal val="0"/>
                                          </p:val>
                                        </p:tav>
                                        <p:tav tm="100000">
                                          <p:val>
                                            <p:strVal val="#ppt_w"/>
                                          </p:val>
                                        </p:tav>
                                      </p:tavLst>
                                    </p:anim>
                                    <p:anim calcmode="lin" valueType="num">
                                      <p:cBhvr additive="repl">
                                        <p:cTn id="553" dur="500" fill="hold"/>
                                        <p:tgtEl>
                                          <p:spTgt spid="185"/>
                                        </p:tgtEl>
                                        <p:attrNameLst>
                                          <p:attrName>ppt_h</p:attrName>
                                        </p:attrNameLst>
                                      </p:cBhvr>
                                      <p:tavLst>
                                        <p:tav tm="0">
                                          <p:val>
                                            <p:fltVal val="0"/>
                                          </p:val>
                                        </p:tav>
                                        <p:tav tm="100000">
                                          <p:val>
                                            <p:strVal val="#ppt_h"/>
                                          </p:val>
                                        </p:tav>
                                      </p:tavLst>
                                    </p:anim>
                                    <p:animEffect filter="fade" transition="in">
                                      <p:cBhvr additive="repl">
                                        <p:cTn id="554" dur="500"/>
                                        <p:tgtEl>
                                          <p:spTgt spid="185"/>
                                        </p:tgtEl>
                                      </p:cBhvr>
                                    </p:animEffect>
                                  </p:childTnLst>
                                </p:cTn>
                              </p:par>
                            </p:childTnLst>
                          </p:cTn>
                        </p:par>
                        <p:par>
                          <p:cTn id="555" fill="hold">
                            <p:stCondLst>
                              <p:cond delay="40000"/>
                            </p:stCondLst>
                            <p:childTnLst>
                              <p:par>
                                <p:cTn id="556" nodeType="afterEffect" fill="hold" presetClass="entr" presetID="23" presetSubtype="16">
                                  <p:stCondLst>
                                    <p:cond delay="0"/>
                                  </p:stCondLst>
                                  <p:iterate type="lt">
                                    <p:tmAbs val="100"/>
                                  </p:iterate>
                                  <p:childTnLst>
                                    <p:set>
                                      <p:cBhvr>
                                        <p:cTn id="557" dur="1" fill="hold">
                                          <p:stCondLst>
                                            <p:cond delay="0"/>
                                          </p:stCondLst>
                                        </p:cTn>
                                        <p:tgtEl>
                                          <p:spTgt spid="186"/>
                                        </p:tgtEl>
                                        <p:attrNameLst>
                                          <p:attrName>style.visibility</p:attrName>
                                        </p:attrNameLst>
                                      </p:cBhvr>
                                      <p:to>
                                        <p:strVal val="visible"/>
                                      </p:to>
                                    </p:set>
                                    <p:anim calcmode="lin" valueType="num">
                                      <p:cBhvr additive="repl">
                                        <p:cTn id="558" dur="500" fill="hold"/>
                                        <p:tgtEl>
                                          <p:spTgt spid="186"/>
                                        </p:tgtEl>
                                        <p:attrNameLst>
                                          <p:attrName>ppt_w</p:attrName>
                                        </p:attrNameLst>
                                      </p:cBhvr>
                                      <p:tavLst>
                                        <p:tav tm="0">
                                          <p:val>
                                            <p:fltVal val="0"/>
                                          </p:val>
                                        </p:tav>
                                        <p:tav tm="100000">
                                          <p:val>
                                            <p:strVal val="#ppt_w"/>
                                          </p:val>
                                        </p:tav>
                                      </p:tavLst>
                                    </p:anim>
                                    <p:anim calcmode="lin" valueType="num">
                                      <p:cBhvr additive="repl">
                                        <p:cTn id="559" dur="500" fill="hold"/>
                                        <p:tgtEl>
                                          <p:spTgt spid="186"/>
                                        </p:tgtEl>
                                        <p:attrNameLst>
                                          <p:attrName>ppt_h</p:attrName>
                                        </p:attrNameLst>
                                      </p:cBhvr>
                                      <p:tavLst>
                                        <p:tav tm="0">
                                          <p:val>
                                            <p:fltVal val="0"/>
                                          </p:val>
                                        </p:tav>
                                        <p:tav tm="100000">
                                          <p:val>
                                            <p:strVal val="#ppt_h"/>
                                          </p:val>
                                        </p:tav>
                                      </p:tavLst>
                                    </p:anim>
                                  </p:childTnLst>
                                </p:cTn>
                              </p:par>
                            </p:childTnLst>
                          </p:cTn>
                        </p:par>
                        <p:par>
                          <p:cTn id="560" fill="hold">
                            <p:stCondLst>
                              <p:cond delay="52000"/>
                            </p:stCondLst>
                            <p:childTnLst>
                              <p:par>
                                <p:cTn id="561" nodeType="afterEffect" fill="hold" presetClass="entr" presetID="2" presetSubtype="2">
                                  <p:stCondLst>
                                    <p:cond delay="0"/>
                                  </p:stCondLst>
                                  <p:childTnLst>
                                    <p:set>
                                      <p:cBhvr>
                                        <p:cTn id="562" dur="1" fill="hold">
                                          <p:stCondLst>
                                            <p:cond delay="0"/>
                                          </p:stCondLst>
                                        </p:cTn>
                                        <p:tgtEl>
                                          <p:spTgt spid="187"/>
                                        </p:tgtEl>
                                        <p:attrNameLst>
                                          <p:attrName>style.visibility</p:attrName>
                                        </p:attrNameLst>
                                      </p:cBhvr>
                                      <p:to>
                                        <p:strVal val="visible"/>
                                      </p:to>
                                    </p:set>
                                    <p:anim calcmode="lin" valueType="num">
                                      <p:cBhvr additive="repl">
                                        <p:cTn id="563" dur="500" fill="hold"/>
                                        <p:tgtEl>
                                          <p:spTgt spid="187"/>
                                        </p:tgtEl>
                                        <p:attrNameLst>
                                          <p:attrName>ppt_x</p:attrName>
                                        </p:attrNameLst>
                                      </p:cBhvr>
                                      <p:tavLst>
                                        <p:tav tm="0">
                                          <p:val>
                                            <p:strVal val="1+#ppt_w/2"/>
                                          </p:val>
                                        </p:tav>
                                        <p:tav tm="100000">
                                          <p:val>
                                            <p:strVal val="#ppt_x"/>
                                          </p:val>
                                        </p:tav>
                                      </p:tavLst>
                                    </p:anim>
                                    <p:anim calcmode="lin" valueType="num">
                                      <p:cBhvr additive="repl">
                                        <p:cTn id="564" dur="500" fill="hold"/>
                                        <p:tgtEl>
                                          <p:spTgt spid="187"/>
                                        </p:tgtEl>
                                        <p:attrNameLst>
                                          <p:attrName>ppt_y</p:attrName>
                                        </p:attrNameLst>
                                      </p:cBhvr>
                                      <p:tavLst>
                                        <p:tav tm="0">
                                          <p:val>
                                            <p:strVal val="#ppt_y"/>
                                          </p:val>
                                        </p:tav>
                                        <p:tav tm="100000">
                                          <p:val>
                                            <p:strVal val="#ppt_y"/>
                                          </p:val>
                                        </p:tav>
                                      </p:tavLst>
                                    </p:anim>
                                  </p:childTnLst>
                                </p:cTn>
                              </p:par>
                            </p:childTnLst>
                          </p:cTn>
                        </p:par>
                        <p:par>
                          <p:cTn id="565" fill="hold">
                            <p:stCondLst>
                              <p:cond delay="52500"/>
                            </p:stCondLst>
                            <p:childTnLst>
                              <p:par>
                                <p:cTn id="566" nodeType="afterEffect" fill="hold" presetClass="entr" presetID="22" presetSubtype="2">
                                  <p:stCondLst>
                                    <p:cond delay="0"/>
                                  </p:stCondLst>
                                  <p:childTnLst>
                                    <p:set>
                                      <p:cBhvr>
                                        <p:cTn id="567" dur="1" fill="hold">
                                          <p:stCondLst>
                                            <p:cond delay="0"/>
                                          </p:stCondLst>
                                        </p:cTn>
                                        <p:tgtEl>
                                          <p:spTgt spid="181"/>
                                        </p:tgtEl>
                                        <p:attrNameLst>
                                          <p:attrName>style.visibility</p:attrName>
                                        </p:attrNameLst>
                                      </p:cBhvr>
                                      <p:to>
                                        <p:strVal val="visible"/>
                                      </p:to>
                                    </p:set>
                                    <p:animEffect filter="wipe(right)" transition="in">
                                      <p:cBhvr additive="repl">
                                        <p:cTn id="568" dur="500"/>
                                        <p:tgtEl>
                                          <p:spTgt spid="181"/>
                                        </p:tgtEl>
                                      </p:cBhvr>
                                    </p:animEffect>
                                  </p:childTnLst>
                                </p:cTn>
                              </p:par>
                            </p:childTnLst>
                          </p:cTn>
                        </p:par>
                        <p:par>
                          <p:cTn id="569" fill="hold">
                            <p:stCondLst>
                              <p:cond delay="53000"/>
                            </p:stCondLst>
                            <p:childTnLst>
                              <p:par>
                                <p:cTn id="570" nodeType="afterEffect" fill="hold" presetClass="entr" presetID="53" presetSubtype="16">
                                  <p:stCondLst>
                                    <p:cond delay="0"/>
                                  </p:stCondLst>
                                  <p:childTnLst>
                                    <p:set>
                                      <p:cBhvr>
                                        <p:cTn id="571" dur="1" fill="hold">
                                          <p:stCondLst>
                                            <p:cond delay="0"/>
                                          </p:stCondLst>
                                        </p:cTn>
                                        <p:tgtEl>
                                          <p:spTgt spid="188"/>
                                        </p:tgtEl>
                                        <p:attrNameLst>
                                          <p:attrName>style.visibility</p:attrName>
                                        </p:attrNameLst>
                                      </p:cBhvr>
                                      <p:to>
                                        <p:strVal val="visible"/>
                                      </p:to>
                                    </p:set>
                                    <p:anim calcmode="lin" valueType="num">
                                      <p:cBhvr additive="repl">
                                        <p:cTn id="572" dur="500" fill="hold"/>
                                        <p:tgtEl>
                                          <p:spTgt spid="188"/>
                                        </p:tgtEl>
                                        <p:attrNameLst>
                                          <p:attrName>ppt_w</p:attrName>
                                        </p:attrNameLst>
                                      </p:cBhvr>
                                      <p:tavLst>
                                        <p:tav tm="0">
                                          <p:val>
                                            <p:fltVal val="0"/>
                                          </p:val>
                                        </p:tav>
                                        <p:tav tm="100000">
                                          <p:val>
                                            <p:strVal val="#ppt_w"/>
                                          </p:val>
                                        </p:tav>
                                      </p:tavLst>
                                    </p:anim>
                                    <p:anim calcmode="lin" valueType="num">
                                      <p:cBhvr additive="repl">
                                        <p:cTn id="573" dur="500" fill="hold"/>
                                        <p:tgtEl>
                                          <p:spTgt spid="188"/>
                                        </p:tgtEl>
                                        <p:attrNameLst>
                                          <p:attrName>ppt_h</p:attrName>
                                        </p:attrNameLst>
                                      </p:cBhvr>
                                      <p:tavLst>
                                        <p:tav tm="0">
                                          <p:val>
                                            <p:fltVal val="0"/>
                                          </p:val>
                                        </p:tav>
                                        <p:tav tm="100000">
                                          <p:val>
                                            <p:strVal val="#ppt_h"/>
                                          </p:val>
                                        </p:tav>
                                      </p:tavLst>
                                    </p:anim>
                                    <p:animEffect filter="fade" transition="in">
                                      <p:cBhvr additive="repl">
                                        <p:cTn id="574" dur="500"/>
                                        <p:tgtEl>
                                          <p:spTgt spid="188"/>
                                        </p:tgtEl>
                                      </p:cBhvr>
                                    </p:animEffect>
                                  </p:childTnLst>
                                </p:cTn>
                              </p:par>
                            </p:childTnLst>
                          </p:cTn>
                        </p:par>
                        <p:par>
                          <p:cTn id="575" fill="hold">
                            <p:stCondLst>
                              <p:cond delay="53500"/>
                            </p:stCondLst>
                            <p:childTnLst>
                              <p:par>
                                <p:cTn id="576" nodeType="afterEffect" fill="hold" presetClass="entr" presetID="53" presetSubtype="16">
                                  <p:stCondLst>
                                    <p:cond delay="0"/>
                                  </p:stCondLst>
                                  <p:iterate type="lt">
                                    <p:tmAbs val="100"/>
                                  </p:iterate>
                                  <p:childTnLst>
                                    <p:set>
                                      <p:cBhvr>
                                        <p:cTn id="577" dur="1" fill="hold">
                                          <p:stCondLst>
                                            <p:cond delay="0"/>
                                          </p:stCondLst>
                                        </p:cTn>
                                        <p:tgtEl>
                                          <p:spTgt spid="189"/>
                                        </p:tgtEl>
                                        <p:attrNameLst>
                                          <p:attrName>style.visibility</p:attrName>
                                        </p:attrNameLst>
                                      </p:cBhvr>
                                      <p:to>
                                        <p:strVal val="visible"/>
                                      </p:to>
                                    </p:set>
                                    <p:anim calcmode="lin" valueType="num">
                                      <p:cBhvr additive="repl">
                                        <p:cTn id="578" dur="500" fill="hold"/>
                                        <p:tgtEl>
                                          <p:spTgt spid="189"/>
                                        </p:tgtEl>
                                        <p:attrNameLst>
                                          <p:attrName>ppt_w</p:attrName>
                                        </p:attrNameLst>
                                      </p:cBhvr>
                                      <p:tavLst>
                                        <p:tav tm="0">
                                          <p:val>
                                            <p:fltVal val="0"/>
                                          </p:val>
                                        </p:tav>
                                        <p:tav tm="100000">
                                          <p:val>
                                            <p:strVal val="#ppt_w"/>
                                          </p:val>
                                        </p:tav>
                                      </p:tavLst>
                                    </p:anim>
                                    <p:anim calcmode="lin" valueType="num">
                                      <p:cBhvr additive="repl">
                                        <p:cTn id="579" dur="500" fill="hold"/>
                                        <p:tgtEl>
                                          <p:spTgt spid="189"/>
                                        </p:tgtEl>
                                        <p:attrNameLst>
                                          <p:attrName>ppt_h</p:attrName>
                                        </p:attrNameLst>
                                      </p:cBhvr>
                                      <p:tavLst>
                                        <p:tav tm="0">
                                          <p:val>
                                            <p:fltVal val="0"/>
                                          </p:val>
                                        </p:tav>
                                        <p:tav tm="100000">
                                          <p:val>
                                            <p:strVal val="#ppt_h"/>
                                          </p:val>
                                        </p:tav>
                                      </p:tavLst>
                                    </p:anim>
                                    <p:animEffect filter="fade" transition="in">
                                      <p:cBhvr additive="repl">
                                        <p:cTn id="580" dur="500"/>
                                        <p:tgtEl>
                                          <p:spTgt spid="189"/>
                                        </p:tgtEl>
                                      </p:cBhvr>
                                    </p:animEffect>
                                  </p:childTnLst>
                                </p:cTn>
                              </p:par>
                            </p:childTnLst>
                          </p:cTn>
                        </p:par>
                        <p:par>
                          <p:cTn id="581" fill="hold">
                            <p:stCondLst>
                              <p:cond delay="56400"/>
                            </p:stCondLst>
                            <p:childTnLst>
                              <p:par>
                                <p:cTn id="582" nodeType="afterEffect" fill="hold" presetClass="entr" presetID="23" presetSubtype="16">
                                  <p:stCondLst>
                                    <p:cond delay="0"/>
                                  </p:stCondLst>
                                  <p:iterate type="lt">
                                    <p:tmAbs val="100"/>
                                  </p:iterate>
                                  <p:childTnLst>
                                    <p:set>
                                      <p:cBhvr>
                                        <p:cTn id="583" dur="1" fill="hold">
                                          <p:stCondLst>
                                            <p:cond delay="0"/>
                                          </p:stCondLst>
                                        </p:cTn>
                                        <p:tgtEl>
                                          <p:spTgt spid="190"/>
                                        </p:tgtEl>
                                        <p:attrNameLst>
                                          <p:attrName>style.visibility</p:attrName>
                                        </p:attrNameLst>
                                      </p:cBhvr>
                                      <p:to>
                                        <p:strVal val="visible"/>
                                      </p:to>
                                    </p:set>
                                    <p:anim calcmode="lin" valueType="num">
                                      <p:cBhvr additive="repl">
                                        <p:cTn id="584" dur="500" fill="hold"/>
                                        <p:tgtEl>
                                          <p:spTgt spid="190"/>
                                        </p:tgtEl>
                                        <p:attrNameLst>
                                          <p:attrName>ppt_w</p:attrName>
                                        </p:attrNameLst>
                                      </p:cBhvr>
                                      <p:tavLst>
                                        <p:tav tm="0">
                                          <p:val>
                                            <p:fltVal val="0"/>
                                          </p:val>
                                        </p:tav>
                                        <p:tav tm="100000">
                                          <p:val>
                                            <p:strVal val="#ppt_w"/>
                                          </p:val>
                                        </p:tav>
                                      </p:tavLst>
                                    </p:anim>
                                    <p:anim calcmode="lin" valueType="num">
                                      <p:cBhvr additive="repl">
                                        <p:cTn id="585" dur="500" fill="hold"/>
                                        <p:tgtEl>
                                          <p:spTgt spid="190"/>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38135"/>
      </a:accent1>
      <a:accent2>
        <a:srgbClr val="ed7d31"/>
      </a:accent2>
      <a:accent3>
        <a:srgbClr val="a5a5a5"/>
      </a:accent3>
      <a:accent4>
        <a:srgbClr val="ffc000"/>
      </a:accent4>
      <a:accent5>
        <a:srgbClr val="375623"/>
      </a:accent5>
      <a:accent6>
        <a:srgbClr val="70ad47"/>
      </a:accent6>
      <a:hlink>
        <a:srgbClr val="375623"/>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38135"/>
      </a:accent1>
      <a:accent2>
        <a:srgbClr val="ed7d31"/>
      </a:accent2>
      <a:accent3>
        <a:srgbClr val="a5a5a5"/>
      </a:accent3>
      <a:accent4>
        <a:srgbClr val="ffc000"/>
      </a:accent4>
      <a:accent5>
        <a:srgbClr val="375623"/>
      </a:accent5>
      <a:accent6>
        <a:srgbClr val="70ad47"/>
      </a:accent6>
      <a:hlink>
        <a:srgbClr val="375623"/>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Ion</Template>
  <TotalTime>6</TotalTime>
  <Application>LibreOffice/6.4.7.2$Linux_X86_64 LibreOffice_project/40$Build-2</Application>
  <Words>5730</Words>
  <Paragraphs>446</Paragraphs>
  <Company>HP</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2021-05-10T15:49:33Z</dcterms:created>
  <dc:creator>china</dc:creator>
  <dc:description/>
  <dc:language>en-US</dc:language>
  <cp:lastModifiedBy/>
  <dcterms:modified xsi:type="dcterms:W3CDTF">2021-12-27T04:01:47Z</dcterms:modified>
  <cp:revision>10</cp:revision>
  <dc:subject/>
  <dc:title>PowerPoint 演示文稿</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14.0000</vt:lpwstr>
  </property>
  <property fmtid="{D5CDD505-2E9C-101B-9397-08002B2CF9AE}" pid="3" name="Company">
    <vt:lpwstr>HP</vt:lpwstr>
  </property>
  <property fmtid="{D5CDD505-2E9C-101B-9397-08002B2CF9AE}" pid="4" name="HiddenSlides">
    <vt:i4>0</vt:i4>
  </property>
  <property fmtid="{D5CDD505-2E9C-101B-9397-08002B2CF9AE}" pid="5" name="HyperlinksChanged">
    <vt:bool>0</vt:bool>
  </property>
  <property fmtid="{D5CDD505-2E9C-101B-9397-08002B2CF9AE}" pid="6" name="KSOProductBuildVer">
    <vt:lpwstr>2052-3.4.0.5283</vt:lpwstr>
  </property>
  <property fmtid="{D5CDD505-2E9C-101B-9397-08002B2CF9AE}" pid="7" name="LinksUpToDate">
    <vt:bool>0</vt:bool>
  </property>
  <property fmtid="{D5CDD505-2E9C-101B-9397-08002B2CF9AE}" pid="8" name="MMClips">
    <vt:i4>0</vt:i4>
  </property>
  <property fmtid="{D5CDD505-2E9C-101B-9397-08002B2CF9AE}" pid="9" name="Notes">
    <vt:i4>26</vt:i4>
  </property>
  <property fmtid="{D5CDD505-2E9C-101B-9397-08002B2CF9AE}" pid="10" name="PresentationFormat">
    <vt:lpwstr>宽屏</vt:lpwstr>
  </property>
  <property fmtid="{D5CDD505-2E9C-101B-9397-08002B2CF9AE}" pid="11" name="ScaleCrop">
    <vt:bool>0</vt:bool>
  </property>
  <property fmtid="{D5CDD505-2E9C-101B-9397-08002B2CF9AE}" pid="12" name="ShareDoc">
    <vt:bool>0</vt:bool>
  </property>
  <property fmtid="{D5CDD505-2E9C-101B-9397-08002B2CF9AE}" pid="13" name="Slides">
    <vt:i4>24</vt:i4>
  </property>
</Properties>
</file>